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10693400" cy="7562850"/>
  <p:notesSz cx="10693400" cy="75628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96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D1D1B"/>
                </a:solidFill>
                <a:latin typeface="Lato"/>
                <a:cs typeface="Lato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D1D1B"/>
                </a:solidFill>
                <a:latin typeface="Lato"/>
                <a:cs typeface="Lato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D1D1B"/>
                </a:solidFill>
                <a:latin typeface="Lato"/>
                <a:cs typeface="Lato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D1D1B"/>
                </a:solidFill>
                <a:latin typeface="Lato"/>
                <a:cs typeface="Lato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D1D1B"/>
                </a:solidFill>
                <a:latin typeface="Lato"/>
                <a:cs typeface="Lato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020325"/>
            <a:ext cx="10692000" cy="539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3299" y="6648879"/>
            <a:ext cx="563244" cy="19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1D1D1B"/>
                </a:solidFill>
                <a:latin typeface="Lato"/>
                <a:cs typeface="Lato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1632" y="394995"/>
            <a:ext cx="4388739" cy="6193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12315" y="3145719"/>
            <a:ext cx="1261295" cy="1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46926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70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0061" y="3150482"/>
            <a:ext cx="1263962" cy="1262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46926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70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5568" y="2705589"/>
            <a:ext cx="2472975" cy="2144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46926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75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62625" y="3125032"/>
            <a:ext cx="4166763" cy="1315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48196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60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77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6502" y="3106120"/>
            <a:ext cx="4219010" cy="1330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48196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60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78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66629" y="3438334"/>
            <a:ext cx="3158731" cy="676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122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78778" y="3454406"/>
            <a:ext cx="3122284" cy="648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122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57625" y="3453565"/>
            <a:ext cx="3176757" cy="669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122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64724" y="3438235"/>
            <a:ext cx="3162539" cy="674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122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1813" y="3272802"/>
            <a:ext cx="3202299" cy="1010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137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9853" y="3612040"/>
            <a:ext cx="3126929" cy="354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46926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16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3490" y="3272358"/>
            <a:ext cx="3205034" cy="1000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138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35445" y="2804617"/>
            <a:ext cx="4427200" cy="1927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162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62998" y="3556906"/>
            <a:ext cx="1152525" cy="576580"/>
          </a:xfrm>
          <a:custGeom>
            <a:avLst/>
            <a:gdLst/>
            <a:ahLst/>
            <a:cxnLst/>
            <a:rect l="l" t="t" r="r" b="b"/>
            <a:pathLst>
              <a:path w="1152525" h="576579">
                <a:moveTo>
                  <a:pt x="1007999" y="0"/>
                </a:moveTo>
                <a:lnTo>
                  <a:pt x="143992" y="0"/>
                </a:lnTo>
                <a:lnTo>
                  <a:pt x="98600" y="7372"/>
                </a:lnTo>
                <a:lnTo>
                  <a:pt x="59088" y="27877"/>
                </a:lnTo>
                <a:lnTo>
                  <a:pt x="27872" y="59096"/>
                </a:lnTo>
                <a:lnTo>
                  <a:pt x="7371" y="98612"/>
                </a:lnTo>
                <a:lnTo>
                  <a:pt x="0" y="144005"/>
                </a:lnTo>
                <a:lnTo>
                  <a:pt x="0" y="431990"/>
                </a:lnTo>
                <a:lnTo>
                  <a:pt x="7371" y="477383"/>
                </a:lnTo>
                <a:lnTo>
                  <a:pt x="27872" y="516899"/>
                </a:lnTo>
                <a:lnTo>
                  <a:pt x="59088" y="548118"/>
                </a:lnTo>
                <a:lnTo>
                  <a:pt x="98600" y="568623"/>
                </a:lnTo>
                <a:lnTo>
                  <a:pt x="143992" y="575995"/>
                </a:lnTo>
                <a:lnTo>
                  <a:pt x="1007999" y="575995"/>
                </a:lnTo>
                <a:lnTo>
                  <a:pt x="1053381" y="568623"/>
                </a:lnTo>
                <a:lnTo>
                  <a:pt x="1092892" y="548118"/>
                </a:lnTo>
                <a:lnTo>
                  <a:pt x="1124111" y="516899"/>
                </a:lnTo>
                <a:lnTo>
                  <a:pt x="1144618" y="477383"/>
                </a:lnTo>
                <a:lnTo>
                  <a:pt x="1151991" y="431990"/>
                </a:lnTo>
                <a:lnTo>
                  <a:pt x="1151991" y="144005"/>
                </a:lnTo>
                <a:lnTo>
                  <a:pt x="1144618" y="98612"/>
                </a:lnTo>
                <a:lnTo>
                  <a:pt x="1124111" y="59096"/>
                </a:lnTo>
                <a:lnTo>
                  <a:pt x="1092892" y="27877"/>
                </a:lnTo>
                <a:lnTo>
                  <a:pt x="1053381" y="7372"/>
                </a:lnTo>
                <a:lnTo>
                  <a:pt x="1007999" y="0"/>
                </a:lnTo>
                <a:close/>
              </a:path>
            </a:pathLst>
          </a:custGeom>
          <a:solidFill>
            <a:srgbClr val="EA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2998" y="3556906"/>
            <a:ext cx="1152525" cy="576580"/>
          </a:xfrm>
          <a:custGeom>
            <a:avLst/>
            <a:gdLst/>
            <a:ahLst/>
            <a:cxnLst/>
            <a:rect l="l" t="t" r="r" b="b"/>
            <a:pathLst>
              <a:path w="1152525" h="576579">
                <a:moveTo>
                  <a:pt x="1007999" y="575995"/>
                </a:moveTo>
                <a:lnTo>
                  <a:pt x="143992" y="575995"/>
                </a:lnTo>
                <a:lnTo>
                  <a:pt x="98600" y="568623"/>
                </a:lnTo>
                <a:lnTo>
                  <a:pt x="59088" y="548118"/>
                </a:lnTo>
                <a:lnTo>
                  <a:pt x="27872" y="516899"/>
                </a:lnTo>
                <a:lnTo>
                  <a:pt x="7371" y="477383"/>
                </a:lnTo>
                <a:lnTo>
                  <a:pt x="0" y="431990"/>
                </a:lnTo>
                <a:lnTo>
                  <a:pt x="0" y="144005"/>
                </a:lnTo>
                <a:lnTo>
                  <a:pt x="7371" y="98612"/>
                </a:lnTo>
                <a:lnTo>
                  <a:pt x="27872" y="59096"/>
                </a:lnTo>
                <a:lnTo>
                  <a:pt x="59088" y="27877"/>
                </a:lnTo>
                <a:lnTo>
                  <a:pt x="98600" y="7372"/>
                </a:lnTo>
                <a:lnTo>
                  <a:pt x="143992" y="0"/>
                </a:lnTo>
                <a:lnTo>
                  <a:pt x="1007999" y="0"/>
                </a:lnTo>
                <a:lnTo>
                  <a:pt x="1053381" y="7372"/>
                </a:lnTo>
                <a:lnTo>
                  <a:pt x="1092892" y="27877"/>
                </a:lnTo>
                <a:lnTo>
                  <a:pt x="1124111" y="59096"/>
                </a:lnTo>
                <a:lnTo>
                  <a:pt x="1144618" y="98612"/>
                </a:lnTo>
                <a:lnTo>
                  <a:pt x="1151991" y="144005"/>
                </a:lnTo>
                <a:lnTo>
                  <a:pt x="1151991" y="431990"/>
                </a:lnTo>
                <a:lnTo>
                  <a:pt x="1144618" y="477383"/>
                </a:lnTo>
                <a:lnTo>
                  <a:pt x="1124111" y="516899"/>
                </a:lnTo>
                <a:lnTo>
                  <a:pt x="1092892" y="548118"/>
                </a:lnTo>
                <a:lnTo>
                  <a:pt x="1053381" y="568623"/>
                </a:lnTo>
                <a:lnTo>
                  <a:pt x="1007999" y="575995"/>
                </a:lnTo>
                <a:close/>
              </a:path>
            </a:pathLst>
          </a:custGeom>
          <a:ln w="12699">
            <a:solidFill>
              <a:srgbClr val="0086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59777" y="3616316"/>
            <a:ext cx="958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D1D1B"/>
                </a:solidFill>
                <a:latin typeface="Times New Roman"/>
                <a:cs typeface="Times New Roman"/>
              </a:rPr>
              <a:t>Tallene </a:t>
            </a:r>
            <a:r>
              <a:rPr sz="900" dirty="0">
                <a:solidFill>
                  <a:srgbClr val="1D1D1B"/>
                </a:solidFill>
                <a:latin typeface="Times New Roman"/>
                <a:cs typeface="Times New Roman"/>
              </a:rPr>
              <a:t>behandles  etter</a:t>
            </a:r>
            <a:r>
              <a:rPr sz="900" spc="-5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D1D1B"/>
                </a:solidFill>
                <a:latin typeface="Times New Roman"/>
                <a:cs typeface="Times New Roman"/>
              </a:rPr>
              <a:t>bestemte</a:t>
            </a:r>
            <a:r>
              <a:rPr sz="900" spc="-5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D1D1B"/>
                </a:solidFill>
                <a:latin typeface="Times New Roman"/>
                <a:cs typeface="Times New Roman"/>
              </a:rPr>
              <a:t>regler  angitt i</a:t>
            </a:r>
            <a:r>
              <a:rPr sz="900" spc="-6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D1D1B"/>
                </a:solidFill>
                <a:latin typeface="Times New Roman"/>
                <a:cs typeface="Times New Roman"/>
              </a:rPr>
              <a:t>funksjonen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94320" y="3364970"/>
            <a:ext cx="4895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D1D1B"/>
                </a:solidFill>
                <a:latin typeface="Times New Roman"/>
                <a:cs typeface="Times New Roman"/>
              </a:rPr>
              <a:t>Funksjon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2398" y="3667179"/>
            <a:ext cx="1085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D1D1B"/>
                </a:solidFill>
                <a:latin typeface="Times New Roman"/>
                <a:cs typeface="Times New Roman"/>
              </a:rPr>
              <a:t>Bare ett tall kommer</a:t>
            </a:r>
            <a:r>
              <a:rPr sz="900" spc="-90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D1D1B"/>
                </a:solidFill>
                <a:latin typeface="Times New Roman"/>
                <a:cs typeface="Times New Roman"/>
              </a:rPr>
              <a:t>ut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3879" y="3667179"/>
            <a:ext cx="1152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D1D1B"/>
                </a:solidFill>
                <a:latin typeface="Times New Roman"/>
                <a:cs typeface="Times New Roman"/>
              </a:rPr>
              <a:t>Ett eller flere tall går</a:t>
            </a:r>
            <a:r>
              <a:rPr sz="900" spc="-95" dirty="0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1D1D1B"/>
                </a:solidFill>
                <a:latin typeface="Times New Roman"/>
                <a:cs typeface="Times New Roman"/>
              </a:rPr>
              <a:t>inn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78994" y="3844908"/>
            <a:ext cx="1570355" cy="0"/>
          </a:xfrm>
          <a:custGeom>
            <a:avLst/>
            <a:gdLst/>
            <a:ahLst/>
            <a:cxnLst/>
            <a:rect l="l" t="t" r="r" b="b"/>
            <a:pathLst>
              <a:path w="1570354">
                <a:moveTo>
                  <a:pt x="0" y="0"/>
                </a:moveTo>
                <a:lnTo>
                  <a:pt x="1570278" y="0"/>
                </a:lnTo>
              </a:path>
            </a:pathLst>
          </a:custGeom>
          <a:ln w="19050">
            <a:solidFill>
              <a:srgbClr val="0086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73159" y="3767015"/>
            <a:ext cx="96774" cy="155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22082" y="3844908"/>
            <a:ext cx="1570355" cy="0"/>
          </a:xfrm>
          <a:custGeom>
            <a:avLst/>
            <a:gdLst/>
            <a:ahLst/>
            <a:cxnLst/>
            <a:rect l="l" t="t" r="r" b="b"/>
            <a:pathLst>
              <a:path w="1570354">
                <a:moveTo>
                  <a:pt x="0" y="0"/>
                </a:moveTo>
                <a:lnTo>
                  <a:pt x="1570291" y="0"/>
                </a:lnTo>
              </a:path>
            </a:pathLst>
          </a:custGeom>
          <a:ln w="19050">
            <a:solidFill>
              <a:srgbClr val="0086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16260" y="3767015"/>
            <a:ext cx="96774" cy="155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167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84969" y="3393638"/>
            <a:ext cx="4322064" cy="7951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167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7588" y="3366589"/>
            <a:ext cx="4047623" cy="754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167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91342" y="3161356"/>
            <a:ext cx="4134373" cy="770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168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56037" y="3157589"/>
            <a:ext cx="4192275" cy="784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168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6632" y="2167030"/>
            <a:ext cx="4384841" cy="2401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169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8536" y="2421530"/>
            <a:ext cx="3604498" cy="2484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170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21459" y="2366809"/>
            <a:ext cx="4442997" cy="2838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171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58107" y="3435743"/>
            <a:ext cx="3175787" cy="676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46926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16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2998" y="2449829"/>
            <a:ext cx="4066032" cy="2658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173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0748" y="2360811"/>
            <a:ext cx="4422685" cy="2844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173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6361" y="2416379"/>
            <a:ext cx="4399292" cy="2737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r>
              <a:rPr dirty="0"/>
              <a:t>175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6795" y="2445524"/>
            <a:ext cx="4058424" cy="2665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r>
              <a:rPr dirty="0"/>
              <a:t>176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5662" y="2474429"/>
            <a:ext cx="3600703" cy="2596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179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5120" y="2579509"/>
            <a:ext cx="3321786" cy="2391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180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0959" y="3323471"/>
            <a:ext cx="3610071" cy="919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8017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 smtClean="0">
                <a:solidFill>
                  <a:srgbClr val="1D1D1B"/>
                </a:solidFill>
                <a:latin typeface="Lato"/>
                <a:cs typeface="Lato"/>
              </a:rPr>
              <a:t>19</a:t>
            </a:r>
            <a:r>
              <a:rPr lang="nb-NO" sz="1100" dirty="0" smtClean="0">
                <a:solidFill>
                  <a:srgbClr val="1D1D1B"/>
                </a:solidFill>
                <a:latin typeface="Lato"/>
                <a:cs typeface="Lato"/>
              </a:rPr>
              <a:t>3</a:t>
            </a:r>
            <a:endParaRPr sz="1100" dirty="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2171" y="3323769"/>
            <a:ext cx="3607660" cy="917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194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0184" y="2366120"/>
            <a:ext cx="4391647" cy="2834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216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3658" y="3421139"/>
            <a:ext cx="3238597" cy="716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216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2218" y="3093203"/>
            <a:ext cx="3127579" cy="78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46926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17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9251" y="3206138"/>
            <a:ext cx="3473488" cy="1150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217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3561" y="3305970"/>
            <a:ext cx="3378803" cy="958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219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4406" y="3213902"/>
            <a:ext cx="3263177" cy="1134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220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0288" y="3315100"/>
            <a:ext cx="3245349" cy="936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221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4576" y="2187623"/>
            <a:ext cx="4255038" cy="3196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223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96550" y="2844169"/>
            <a:ext cx="2117152" cy="1872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226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93544" y="3012578"/>
            <a:ext cx="4293471" cy="1535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233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05487" y="3006831"/>
            <a:ext cx="4285594" cy="1553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r>
              <a:rPr dirty="0"/>
              <a:t>234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88114" y="3006687"/>
            <a:ext cx="4328484" cy="1533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r>
              <a:rPr dirty="0"/>
              <a:t>235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4227" y="2471158"/>
            <a:ext cx="4389623" cy="2602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240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56371" y="3301586"/>
            <a:ext cx="3209667" cy="981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46926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19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68218" y="2546530"/>
            <a:ext cx="4355566" cy="2462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r>
              <a:rPr dirty="0"/>
              <a:t>241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64382" y="2387188"/>
            <a:ext cx="4363224" cy="28036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r>
              <a:rPr dirty="0"/>
              <a:t>242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90374" y="2659877"/>
            <a:ext cx="4117345" cy="2253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r>
              <a:rPr dirty="0"/>
              <a:t>243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91065" y="2587642"/>
            <a:ext cx="4309872" cy="2420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244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65665" y="2568834"/>
            <a:ext cx="4360659" cy="2438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244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38741" y="2563674"/>
            <a:ext cx="4408443" cy="2437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r>
              <a:rPr dirty="0"/>
              <a:t>245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1862" y="2102370"/>
            <a:ext cx="4048264" cy="3346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r>
              <a:rPr dirty="0"/>
              <a:t>246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93345" y="2630106"/>
            <a:ext cx="4311402" cy="2271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r>
              <a:rPr dirty="0"/>
              <a:t>247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5736" y="2597211"/>
            <a:ext cx="4398795" cy="2350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250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35179" y="2548390"/>
            <a:ext cx="4427746" cy="2470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252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0853" y="3301240"/>
            <a:ext cx="3237903" cy="981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46926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19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86569" y="2423871"/>
            <a:ext cx="4118851" cy="2706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r>
              <a:rPr dirty="0"/>
              <a:t>254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108" y="2160555"/>
            <a:ext cx="4083786" cy="2722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r>
              <a:rPr dirty="0"/>
              <a:t>255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0017" y="2869135"/>
            <a:ext cx="4258060" cy="1833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257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69488" y="2632938"/>
            <a:ext cx="4353052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257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0354" y="2494152"/>
            <a:ext cx="4211307" cy="2567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r>
              <a:rPr dirty="0"/>
              <a:t>258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8682" y="3122372"/>
            <a:ext cx="1594632" cy="13007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r>
              <a:rPr dirty="0"/>
              <a:t>259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7683" y="2698961"/>
            <a:ext cx="3056648" cy="2176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265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7683" y="2686989"/>
            <a:ext cx="3056648" cy="2180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265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81499" y="911962"/>
          <a:ext cx="4323715" cy="526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001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002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003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004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005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006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007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008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009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186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500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268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49118" y="2456992"/>
            <a:ext cx="0" cy="2126615"/>
          </a:xfrm>
          <a:custGeom>
            <a:avLst/>
            <a:gdLst/>
            <a:ahLst/>
            <a:cxnLst/>
            <a:rect l="l" t="t" r="r" b="b"/>
            <a:pathLst>
              <a:path h="2126615">
                <a:moveTo>
                  <a:pt x="0" y="0"/>
                </a:moveTo>
                <a:lnTo>
                  <a:pt x="0" y="2126259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38503" y="3506726"/>
            <a:ext cx="2924810" cy="0"/>
          </a:xfrm>
          <a:custGeom>
            <a:avLst/>
            <a:gdLst/>
            <a:ahLst/>
            <a:cxnLst/>
            <a:rect l="l" t="t" r="r" b="b"/>
            <a:pathLst>
              <a:path w="2924809">
                <a:moveTo>
                  <a:pt x="0" y="0"/>
                </a:moveTo>
                <a:lnTo>
                  <a:pt x="2924644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7787" y="3480768"/>
            <a:ext cx="32384" cy="52069"/>
          </a:xfrm>
          <a:custGeom>
            <a:avLst/>
            <a:gdLst/>
            <a:ahLst/>
            <a:cxnLst/>
            <a:rect l="l" t="t" r="r" b="b"/>
            <a:pathLst>
              <a:path w="32384" h="52070">
                <a:moveTo>
                  <a:pt x="4330" y="0"/>
                </a:moveTo>
                <a:lnTo>
                  <a:pt x="0" y="4648"/>
                </a:lnTo>
                <a:lnTo>
                  <a:pt x="22923" y="25971"/>
                </a:lnTo>
                <a:lnTo>
                  <a:pt x="0" y="47282"/>
                </a:lnTo>
                <a:lnTo>
                  <a:pt x="4330" y="51930"/>
                </a:lnTo>
                <a:lnTo>
                  <a:pt x="32258" y="25971"/>
                </a:lnTo>
                <a:lnTo>
                  <a:pt x="433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34904" y="3484235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996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6626" y="4395104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49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26626" y="2617040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49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12521" y="3311547"/>
            <a:ext cx="704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1D1D1B"/>
                </a:solidFill>
                <a:latin typeface="Myriad Pro"/>
                <a:cs typeface="Myriad Pro"/>
              </a:rPr>
              <a:t>x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96152" y="3499792"/>
            <a:ext cx="781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1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64334" y="3484235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996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87464" y="3499783"/>
            <a:ext cx="1289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–1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49082" y="2528182"/>
            <a:ext cx="781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1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49082" y="3499783"/>
            <a:ext cx="781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0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98282" y="4306182"/>
            <a:ext cx="1289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–1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36369" y="258654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27952" y="0"/>
                </a:moveTo>
                <a:lnTo>
                  <a:pt x="17075" y="2195"/>
                </a:lnTo>
                <a:lnTo>
                  <a:pt x="8189" y="8185"/>
                </a:lnTo>
                <a:lnTo>
                  <a:pt x="2197" y="17069"/>
                </a:lnTo>
                <a:lnTo>
                  <a:pt x="0" y="27952"/>
                </a:lnTo>
                <a:lnTo>
                  <a:pt x="2197" y="38830"/>
                </a:lnTo>
                <a:lnTo>
                  <a:pt x="8189" y="47715"/>
                </a:lnTo>
                <a:lnTo>
                  <a:pt x="17075" y="53707"/>
                </a:lnTo>
                <a:lnTo>
                  <a:pt x="27952" y="55905"/>
                </a:lnTo>
                <a:lnTo>
                  <a:pt x="38835" y="53707"/>
                </a:lnTo>
                <a:lnTo>
                  <a:pt x="47720" y="47715"/>
                </a:lnTo>
                <a:lnTo>
                  <a:pt x="53709" y="38830"/>
                </a:lnTo>
                <a:lnTo>
                  <a:pt x="55905" y="27952"/>
                </a:lnTo>
                <a:lnTo>
                  <a:pt x="53709" y="17069"/>
                </a:lnTo>
                <a:lnTo>
                  <a:pt x="47720" y="8185"/>
                </a:lnTo>
                <a:lnTo>
                  <a:pt x="38835" y="2195"/>
                </a:lnTo>
                <a:lnTo>
                  <a:pt x="27952" y="0"/>
                </a:lnTo>
                <a:close/>
              </a:path>
            </a:pathLst>
          </a:custGeom>
          <a:solidFill>
            <a:srgbClr val="008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36369" y="258654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55905" y="27952"/>
                </a:moveTo>
                <a:lnTo>
                  <a:pt x="53709" y="38830"/>
                </a:lnTo>
                <a:lnTo>
                  <a:pt x="47720" y="47715"/>
                </a:lnTo>
                <a:lnTo>
                  <a:pt x="38835" y="53707"/>
                </a:lnTo>
                <a:lnTo>
                  <a:pt x="27952" y="55905"/>
                </a:lnTo>
                <a:lnTo>
                  <a:pt x="17075" y="53707"/>
                </a:lnTo>
                <a:lnTo>
                  <a:pt x="8189" y="47715"/>
                </a:lnTo>
                <a:lnTo>
                  <a:pt x="2197" y="38830"/>
                </a:lnTo>
                <a:lnTo>
                  <a:pt x="0" y="27952"/>
                </a:lnTo>
                <a:lnTo>
                  <a:pt x="2197" y="17069"/>
                </a:lnTo>
                <a:lnTo>
                  <a:pt x="8189" y="8185"/>
                </a:lnTo>
                <a:lnTo>
                  <a:pt x="17075" y="2195"/>
                </a:lnTo>
                <a:lnTo>
                  <a:pt x="27952" y="0"/>
                </a:lnTo>
                <a:lnTo>
                  <a:pt x="38835" y="2195"/>
                </a:lnTo>
                <a:lnTo>
                  <a:pt x="47720" y="8185"/>
                </a:lnTo>
                <a:lnTo>
                  <a:pt x="53709" y="17069"/>
                </a:lnTo>
                <a:lnTo>
                  <a:pt x="55905" y="27952"/>
                </a:lnTo>
                <a:close/>
              </a:path>
            </a:pathLst>
          </a:custGeom>
          <a:ln w="381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79582" y="2449205"/>
            <a:ext cx="831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0086CD"/>
                </a:solidFill>
                <a:latin typeface="Myriad Pro"/>
                <a:cs typeface="Myriad Pro"/>
              </a:rPr>
              <a:t>A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36369" y="436459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27952" y="0"/>
                </a:moveTo>
                <a:lnTo>
                  <a:pt x="17075" y="2197"/>
                </a:lnTo>
                <a:lnTo>
                  <a:pt x="8189" y="8189"/>
                </a:lnTo>
                <a:lnTo>
                  <a:pt x="2197" y="17075"/>
                </a:lnTo>
                <a:lnTo>
                  <a:pt x="0" y="27952"/>
                </a:lnTo>
                <a:lnTo>
                  <a:pt x="2197" y="38835"/>
                </a:lnTo>
                <a:lnTo>
                  <a:pt x="8189" y="47720"/>
                </a:lnTo>
                <a:lnTo>
                  <a:pt x="17075" y="53709"/>
                </a:lnTo>
                <a:lnTo>
                  <a:pt x="27952" y="55905"/>
                </a:lnTo>
                <a:lnTo>
                  <a:pt x="38835" y="53709"/>
                </a:lnTo>
                <a:lnTo>
                  <a:pt x="47720" y="47720"/>
                </a:lnTo>
                <a:lnTo>
                  <a:pt x="53709" y="38835"/>
                </a:lnTo>
                <a:lnTo>
                  <a:pt x="55905" y="27952"/>
                </a:lnTo>
                <a:lnTo>
                  <a:pt x="53709" y="17075"/>
                </a:lnTo>
                <a:lnTo>
                  <a:pt x="47720" y="8189"/>
                </a:lnTo>
                <a:lnTo>
                  <a:pt x="38835" y="2197"/>
                </a:lnTo>
                <a:lnTo>
                  <a:pt x="27952" y="0"/>
                </a:lnTo>
                <a:close/>
              </a:path>
            </a:pathLst>
          </a:custGeom>
          <a:solidFill>
            <a:srgbClr val="008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36369" y="436459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55905" y="27952"/>
                </a:moveTo>
                <a:lnTo>
                  <a:pt x="53709" y="38835"/>
                </a:lnTo>
                <a:lnTo>
                  <a:pt x="47720" y="47720"/>
                </a:lnTo>
                <a:lnTo>
                  <a:pt x="38835" y="53709"/>
                </a:lnTo>
                <a:lnTo>
                  <a:pt x="27952" y="55905"/>
                </a:lnTo>
                <a:lnTo>
                  <a:pt x="17075" y="53709"/>
                </a:lnTo>
                <a:lnTo>
                  <a:pt x="8189" y="47720"/>
                </a:lnTo>
                <a:lnTo>
                  <a:pt x="2197" y="38835"/>
                </a:lnTo>
                <a:lnTo>
                  <a:pt x="0" y="27952"/>
                </a:lnTo>
                <a:lnTo>
                  <a:pt x="2197" y="17075"/>
                </a:lnTo>
                <a:lnTo>
                  <a:pt x="8189" y="8189"/>
                </a:lnTo>
                <a:lnTo>
                  <a:pt x="17075" y="2197"/>
                </a:lnTo>
                <a:lnTo>
                  <a:pt x="27952" y="0"/>
                </a:lnTo>
                <a:lnTo>
                  <a:pt x="38835" y="2197"/>
                </a:lnTo>
                <a:lnTo>
                  <a:pt x="47720" y="8189"/>
                </a:lnTo>
                <a:lnTo>
                  <a:pt x="53709" y="17075"/>
                </a:lnTo>
                <a:lnTo>
                  <a:pt x="55905" y="27952"/>
                </a:lnTo>
                <a:close/>
              </a:path>
            </a:pathLst>
          </a:custGeom>
          <a:ln w="381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79582" y="4227262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0086CD"/>
                </a:solidFill>
                <a:latin typeface="Myriad Pro"/>
                <a:cs typeface="Myriad Pro"/>
              </a:rPr>
              <a:t>C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06952" y="258654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27952" y="0"/>
                </a:moveTo>
                <a:lnTo>
                  <a:pt x="17069" y="2195"/>
                </a:lnTo>
                <a:lnTo>
                  <a:pt x="8185" y="8185"/>
                </a:lnTo>
                <a:lnTo>
                  <a:pt x="2195" y="17069"/>
                </a:lnTo>
                <a:lnTo>
                  <a:pt x="0" y="27952"/>
                </a:lnTo>
                <a:lnTo>
                  <a:pt x="2195" y="38830"/>
                </a:lnTo>
                <a:lnTo>
                  <a:pt x="8185" y="47715"/>
                </a:lnTo>
                <a:lnTo>
                  <a:pt x="17069" y="53707"/>
                </a:lnTo>
                <a:lnTo>
                  <a:pt x="27952" y="55905"/>
                </a:lnTo>
                <a:lnTo>
                  <a:pt x="38835" y="53707"/>
                </a:lnTo>
                <a:lnTo>
                  <a:pt x="47720" y="47715"/>
                </a:lnTo>
                <a:lnTo>
                  <a:pt x="53709" y="38830"/>
                </a:lnTo>
                <a:lnTo>
                  <a:pt x="55905" y="27952"/>
                </a:lnTo>
                <a:lnTo>
                  <a:pt x="53709" y="17069"/>
                </a:lnTo>
                <a:lnTo>
                  <a:pt x="47720" y="8185"/>
                </a:lnTo>
                <a:lnTo>
                  <a:pt x="38835" y="2195"/>
                </a:lnTo>
                <a:lnTo>
                  <a:pt x="27952" y="0"/>
                </a:lnTo>
                <a:close/>
              </a:path>
            </a:pathLst>
          </a:custGeom>
          <a:solidFill>
            <a:srgbClr val="008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06952" y="258654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55905" y="27952"/>
                </a:moveTo>
                <a:lnTo>
                  <a:pt x="53709" y="38830"/>
                </a:lnTo>
                <a:lnTo>
                  <a:pt x="47720" y="47715"/>
                </a:lnTo>
                <a:lnTo>
                  <a:pt x="38835" y="53707"/>
                </a:lnTo>
                <a:lnTo>
                  <a:pt x="27952" y="55905"/>
                </a:lnTo>
                <a:lnTo>
                  <a:pt x="17069" y="53707"/>
                </a:lnTo>
                <a:lnTo>
                  <a:pt x="8185" y="47715"/>
                </a:lnTo>
                <a:lnTo>
                  <a:pt x="2195" y="38830"/>
                </a:lnTo>
                <a:lnTo>
                  <a:pt x="0" y="27952"/>
                </a:lnTo>
                <a:lnTo>
                  <a:pt x="2195" y="17069"/>
                </a:lnTo>
                <a:lnTo>
                  <a:pt x="8185" y="8185"/>
                </a:lnTo>
                <a:lnTo>
                  <a:pt x="17069" y="2195"/>
                </a:lnTo>
                <a:lnTo>
                  <a:pt x="27952" y="0"/>
                </a:lnTo>
                <a:lnTo>
                  <a:pt x="38835" y="2195"/>
                </a:lnTo>
                <a:lnTo>
                  <a:pt x="47720" y="8185"/>
                </a:lnTo>
                <a:lnTo>
                  <a:pt x="53709" y="17069"/>
                </a:lnTo>
                <a:lnTo>
                  <a:pt x="55905" y="27952"/>
                </a:lnTo>
                <a:close/>
              </a:path>
            </a:pathLst>
          </a:custGeom>
          <a:ln w="381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50153" y="2449205"/>
            <a:ext cx="78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0086CD"/>
                </a:solidFill>
                <a:latin typeface="Myriad Pro"/>
                <a:cs typeface="Myriad Pro"/>
              </a:rPr>
              <a:t>B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275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07959" y="3526196"/>
            <a:ext cx="3901981" cy="489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48196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60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46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1767" y="2389402"/>
            <a:ext cx="3044528" cy="2554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275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08177" y="810624"/>
          <a:ext cx="4323715" cy="526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10191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001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002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003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004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005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006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007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008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009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019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029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039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04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049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059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069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079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089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099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109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119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129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139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149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159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169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179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189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199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209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219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229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239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179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249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259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269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279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289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299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309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319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329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339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349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359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369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379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389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399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409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419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429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439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449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459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469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479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0197"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489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491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492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493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494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495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496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497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498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499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5" dirty="0">
                          <a:solidFill>
                            <a:srgbClr val="E30613"/>
                          </a:solidFill>
                          <a:latin typeface="Helvetica"/>
                          <a:cs typeface="Helvetica"/>
                        </a:rPr>
                        <a:t>500</a:t>
                      </a:r>
                      <a:endParaRPr sz="700">
                        <a:latin typeface="Helvetica"/>
                        <a:cs typeface="Helvetic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86CE"/>
                      </a:solidFill>
                      <a:prstDash val="solid"/>
                    </a:lnL>
                    <a:lnR w="6350">
                      <a:solidFill>
                        <a:srgbClr val="0086CE"/>
                      </a:solidFill>
                      <a:prstDash val="solid"/>
                    </a:lnR>
                    <a:lnT w="6350">
                      <a:solidFill>
                        <a:srgbClr val="0086CE"/>
                      </a:solidFill>
                      <a:prstDash val="solid"/>
                    </a:lnT>
                    <a:lnB w="6350">
                      <a:solidFill>
                        <a:srgbClr val="0086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278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68833" y="3312710"/>
            <a:ext cx="3348256" cy="936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320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48142" y="3203282"/>
            <a:ext cx="3389631" cy="1159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320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70541" y="3302490"/>
            <a:ext cx="3350933" cy="955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321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79811" y="3404953"/>
            <a:ext cx="3320241" cy="743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321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9125" y="3190113"/>
            <a:ext cx="3319842" cy="1168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r>
              <a:rPr dirty="0"/>
              <a:t>322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6511" y="3321682"/>
            <a:ext cx="3225051" cy="915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/>
              <a:t>side</a:t>
            </a:r>
            <a:r>
              <a:rPr spc="-60" dirty="0"/>
              <a:t> </a:t>
            </a:r>
            <a:r>
              <a:rPr dirty="0"/>
              <a:t>323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1065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7044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83049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9041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503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91037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27029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3020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9025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35017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1021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07026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3018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79010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15014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50993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86998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300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5898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94985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30979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698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02975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38979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4984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10976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46968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8297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18964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54969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90973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26977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62969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98961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34965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70970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0696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42966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78971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1496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50967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8697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22976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58968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9497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30977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66969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02973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38965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74971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10961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46966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82970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1896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54967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90971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26963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62968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9897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34976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70968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06973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42977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78969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14961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50965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86970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22961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58966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94971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30963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66967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302971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338963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74968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1097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46977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82970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18973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54978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90969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2696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62966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98970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3496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70968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06971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4296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78967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1497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50976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86968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2297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58978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094969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130974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166965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02971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3896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274966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310970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346976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382967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418971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454975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490968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526972" y="5138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710990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746995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782986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818991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854970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90975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926966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962958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998963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034955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070959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06964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42943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78947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214952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250944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86935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322940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358919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394923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30915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466921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02913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38929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74922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610912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646905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682910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718902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754906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790911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826915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862907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898899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934903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970908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006900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042904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078908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114900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150905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186909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222914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258906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294910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330916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366906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02912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438904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474909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510900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546905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582910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18901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54904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690910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726902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762905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798909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834915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870906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906911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42916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978908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14900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050903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086909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122901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158904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194910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230901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266905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302911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338902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374905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410910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446915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482908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518911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554915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590908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26900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662904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698908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734901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70906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06910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842900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78905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914911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950914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986906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022910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059041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095034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131038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167030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203034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239027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275031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311035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347039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383032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419036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455041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491032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527037" y="5102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71105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747047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783052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819043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85503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891040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927031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963036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999027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035032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071024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107028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143007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179012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215017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25099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287000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32300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358984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394989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430980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46698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502976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38982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574987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610979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646970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68297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718966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754971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79097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826980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862972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898964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934968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970972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06964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42969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78973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11496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150970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186974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222979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258970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29497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330981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366971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402977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438969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474973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51096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546968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582974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618966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654969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69097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726967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762970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79897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834979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870971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90697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942980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978973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01496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050968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086974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12296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158969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194974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23096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266969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30297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338966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374970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41097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446979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482971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518977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554980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590972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626964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662970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698974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734964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770969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80697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842966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878970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914974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950980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986971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02297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058979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094973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130976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166967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202974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238965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274969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310973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346977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382971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418974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454979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490970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526976" y="5066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71099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746985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782989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818981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85497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890977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926969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96297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998965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034970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070961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106966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142945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178950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214954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250935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286939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322944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35892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394927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430919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466922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502915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538920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574924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610916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646908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682912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718904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754909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79091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826918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862910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898901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934906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970910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006902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042907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078911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11490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150908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18691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222916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258910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294914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330918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366910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402915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438907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474911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51090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546907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582912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618904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654908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69091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726905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762909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79891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834918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870910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906914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942919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978911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01490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050907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086911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12290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158908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194912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230904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266908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30291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338905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374909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410912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446918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482910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518915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555046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591038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627028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66303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699039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735029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77103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807040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843031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879035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915039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95104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987037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023040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059045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095036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131042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16703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203037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239029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275035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311038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34704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383034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419040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455043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491035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527039" y="5030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711057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747062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783054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819058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855037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891042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927034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963025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999030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035022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071027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107032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143010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179016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215019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251011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287003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323007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358986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394991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430984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466988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502980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538997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574989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610981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646973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682977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718969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754974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790978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826982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862974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898966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934971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970975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006967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042972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078976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114968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150972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186977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222981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258973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294979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330983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366975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402979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438971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474976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510968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546972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582977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618969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654973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690977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726969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762974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798977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834983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870974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906978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942984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978975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014967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050972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086976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122968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158972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194977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230969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266973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302978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338970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374974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410977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446983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482974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518978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554984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590975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626966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662972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698977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734968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770971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806977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842969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878973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914977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950982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986975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022978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058982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094974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7130980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7166971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7202975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238968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274972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310976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346980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382972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418978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454982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490972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526977" y="49941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71099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747000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782992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818996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85497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890980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926971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96296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998968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034961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07096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106970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142949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178954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214958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250949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286942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32294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35892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394930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430922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466926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502918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53893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574927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610919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646910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68291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718907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754911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790916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826920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862912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898904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934908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970913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500690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5042910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5078914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5114907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5150910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186914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222920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5258911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5294917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5330921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5366913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402917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438909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5474914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551090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5546910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558291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5618906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5654911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569091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5726907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5762912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5798916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5834920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5870912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5906917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5942921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5978913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601490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6051049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6087054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6123046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6159050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6195054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6231046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6267051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30305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6339047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6375051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6411056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6447061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6483052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6519057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6555061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591053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62704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663049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6699054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735046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771051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80705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843046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879051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915056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951060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987052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702305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7059061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7095052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7131057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7167049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7203054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723904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7275050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7311053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7347059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7383050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7419055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7455059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7491052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7527056" y="4958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371107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3747066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3783071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3819062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385505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3891059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3927050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3963055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3999046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035051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071043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107047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143026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179031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215036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25101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287019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32302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359003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395007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430999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446700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4502995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4539000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457500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4610996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646988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4682992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471898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4754990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4790993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4826999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4862989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4898983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4934987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4970991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006983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042988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078992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11498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150989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186993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222998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258989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29499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330999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366990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402995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438987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474991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510983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546987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582992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61898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654988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690993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72698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762989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79899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834998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870990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90699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942999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978991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6014982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050987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6086992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6122983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158988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194992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23098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266989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302993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338985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374989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41099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446998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482990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518995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554999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590991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626983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662987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698991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73498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770988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806993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84298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878989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914993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950998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986989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702299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7058999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7094990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7130995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7166987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7202991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7238983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7274987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7310992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7346997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7382988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7418993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7454997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7490989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7526994" y="49221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3711012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3747004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3783008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3819000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3854992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3890996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3926988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3962992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3998984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4034989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4070981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4106985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4142964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4178969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4214973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4250952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4286957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4322961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4358940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4394945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4430937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4466941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4502933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4538939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4574942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610935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4646926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4682931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4718922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4754928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4790932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4826937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4862929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4898920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4934925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4970929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5006921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5042926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5078930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5114922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5150927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5186931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5222935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5258927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5294932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5330936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5366928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5402933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5438924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5474929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5510920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5547052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5583058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5619048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5655053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5691059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5727049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5763054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5799058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5835063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5871055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5907059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5943063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5979057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015047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051051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087057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123048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6159053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6195058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231049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6267053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303058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6339049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375054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411059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447063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483055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519060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6555064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6591055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6627048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6663053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6699056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6735048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6771053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6807058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6843049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6879053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6915058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6951064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6987054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7023059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7059063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7095056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7131060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7167051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7203056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7239049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7275052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7311057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7347061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7383054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7419058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7455062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7491054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7527059" y="48861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371107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3747068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3783073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3819065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385505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3891061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3927053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3963057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3999049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4035054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407104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4107050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4143029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4179034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4215038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4251018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4287022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4323027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4359005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4395011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4431002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446700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4502999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4539003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4575008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4611000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4646992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468299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4718988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4754993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4790997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4827001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4862993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4898985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4934990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4970994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00698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042991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078995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114987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150991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18699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223000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258993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29499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331002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366994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402999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438990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474995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510987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546991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58299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618988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654992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69099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726988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762993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79899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835002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870993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906997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943003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978994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601498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6050991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6086995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6122987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6158991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619499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6230988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6266992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6302997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6338989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6374992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641099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6447002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6482993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6518998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6555003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6590993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662698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6662991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6698995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673498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6770991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680699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6842988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6878991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691499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6951002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6986992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7022996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7059001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7094994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7130998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7166989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7202995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7238987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7274990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7310994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7347001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7382992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7418995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7454999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7490992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7526997" y="4850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3711014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3747006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378301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3819002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3854994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3891000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392699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3962995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3998987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4034992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4070983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4106988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4142967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417897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4214977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4250956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428696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4322965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4358944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4394949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443094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4466945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4502937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453894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4574946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4610938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4646929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4682934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4718926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4754930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4790935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4826939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486293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4898923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4934927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4970932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006924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043055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079060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115052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151057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187060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223066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259058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29506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331067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367058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403064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439055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475059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51105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547056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58306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619052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655057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69106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727053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763056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79906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835067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871057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90706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943067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979059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601505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6051055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6087060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6123052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6159055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619506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6231052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6267056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6303062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6339053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6375056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641106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6447067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483057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519062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555068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591059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627050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663055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6699060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6735052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6771055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680706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6843053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6879056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6915060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6951065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6987058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7023062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7059066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7095058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7131063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7167054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7203058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723905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7275056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7311059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7347063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7383056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741906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7455065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7491056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7527061" y="4814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3711079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3747084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3783076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3819080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3855059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3891064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3927056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3963047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3999052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035045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071048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107054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143031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4179037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4215042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4251032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4287025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4323029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4359009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4395012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4431005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4467010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4503002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4539019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4575011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4611003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4646994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4682999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4718991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4754995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4791000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4827004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4862996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898988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4934992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4970997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006988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042993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078998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114989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150994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186998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223003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258994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295000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331005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366997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403001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438993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474997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5510989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546994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5582998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5618990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5654995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5690999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5726991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5762995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5799000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5835004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5870996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5907001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943005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978997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6014989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6050993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6086998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122990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158994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194998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230990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266995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302999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338991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374996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411000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447005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482995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519001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555006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590997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626988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662994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698998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734990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770993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806999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842990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878995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914998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951004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986996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7023000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7059004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7094997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7131001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7166993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7202996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7238989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7274994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7310998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7347001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7382995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7418999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7455003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7490994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7526999" y="477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3711017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3747022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3783013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3819018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3854997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3891002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3926993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3962986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399899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4034983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4070987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410699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414297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4178975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4214980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425097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4286963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4322968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4358947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439495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4430943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4466948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4502939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4539058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4575063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4611054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4647046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468305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4719042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4755047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4791052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4827056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4863048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4899040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4935044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4971049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007040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043045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079050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11504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151047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18705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223056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259048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29505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331057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367049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403053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439045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475049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51104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547046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583050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619042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655047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69105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727043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763047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79905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835057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871048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90705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943057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979049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601504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6051045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6087050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6123042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6159046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6195050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6231042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6267047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6303052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6339043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6375048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641105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6447057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6483048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6519052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6555056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6591049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662704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6663046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6699049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6735042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6771047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680705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684304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6879046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6915052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6951056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6987047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702305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7059057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7095048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7131052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7167045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7203050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723904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7275045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7311049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7347055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7383046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7419050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7455056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7491048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7527051" y="4742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3711069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3747073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3783065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3819070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3855049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3891053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3927045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3963038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3999041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4035035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4071039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4107044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4143023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4179027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4215032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4251022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4287015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4323019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4358999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4395003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4430995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4467000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4502992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4539009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4575000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4610992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4646984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4682988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4718980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4754985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4790989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4826994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4862986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4898978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4934982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4970986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006978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042983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078987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114980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150984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186988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5222994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5258984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5294990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5330995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5366987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5402991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5438983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5474987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5510979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5546983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5582988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5618980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5654985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5690989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5726981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5762985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798990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5834994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5870986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5906990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5942995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5978987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6014978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6050983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6086988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6122979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6158984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6194988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6230980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6266985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6302989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6338981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6374986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6410990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6446994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6482986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6518991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6554994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6590987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6626979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6662983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6698988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6734980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6770984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6806989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6842979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6878985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6914990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6950994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6986985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7022990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7058995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7094987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7130990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7166983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7202988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7238979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7274983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7310988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7346993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7382985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7418988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7454993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7490985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7526990" y="47061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3711007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3747011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3783004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3819007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3854987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3890991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3926984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3962976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3998981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4035061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4071066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4107070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4143049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4179054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4215058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4251037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287042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323046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359038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395030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431034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467026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503018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539023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575027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4611019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4647024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4683015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4719020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4755012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4791016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4827021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4863012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4899004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4935010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4971013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5007006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5043011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5079015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5115007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5151011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187016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5223021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5259012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5295017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331021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367013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403018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439009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475014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511006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547010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583015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619007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655011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691016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727007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763012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799016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835021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871012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907017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943022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979014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6015005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6051010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6087014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6123006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6159010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6195015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6231007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6267012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6303016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6339008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6375012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6411017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6447021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6483013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6519016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6555022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6591013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6627006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6663009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6699015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6735006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6771011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6807015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6843007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6879011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6915016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6951019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6987013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7023017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7059021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7095012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7131018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7167009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7203014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7239005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7275010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7311014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7347019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7383010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7419016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7455020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7491012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7527015" y="467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3711033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3747027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3783031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3819023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3855015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3891019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3927011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3963014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3999007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4035012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4071004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4107008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4142987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4178992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4214996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4250975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4286980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4322984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4358963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4394968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4430960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4466964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4502956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4538960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4574965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4610957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4646948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4682953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4718945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4754949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4790954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4826958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4862950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4898943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4934946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4970952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006944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042947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5078953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114943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150949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186954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222958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258950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5294955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5330959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5366951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402955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5438947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474952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510943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546948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5582953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618945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654949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5690953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726945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762950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5798954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5834958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5870950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5906955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5942959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5978951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6014943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6050948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6086952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6122944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6158948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6194953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6230945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6266949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6302954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6338946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6374950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6410954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6446959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6482951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518954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6554960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6590951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6626943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6662948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6698953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6734944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6770949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6806953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6842945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6878949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6914954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950958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986951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7022955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7058959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7094951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7130956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7166947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7202952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7238944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7274948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7310952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7346957" y="463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7383050" y="4634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7419055" y="4634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7455059" y="4634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7491052" y="4634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7527056" y="4634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371107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3747066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3783071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3819062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385505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3891059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3927050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3963055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3999046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4035051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4071043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4107047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4143026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4179031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4215036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425101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4287019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432302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4359003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4395007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4430999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446700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4502995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4539000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457500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4610996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4646988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4682992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471898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4754990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4790993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4826999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4862989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4898983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4934987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4970991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5006983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5042988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5078992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511498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5150989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5186993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5222998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5258989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529499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5330999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5366990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5402995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5438987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5474991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5510983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5546987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5582992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561898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5654988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5690993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572698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5762989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579899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5834998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870990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90699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942999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5978991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6014982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6050987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6086992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6122983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6158988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6194992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623098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266989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6302993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6338985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6374989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641099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6446998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6482990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6518995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6554999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6590991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6626983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6662987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6698991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673498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6770988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6806993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684298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6878989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6914993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6950998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6986989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702299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7058999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7094990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7130995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7166987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7202991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7238983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7274987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7310992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7346997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7382988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7418993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7454997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7490989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7526994" y="459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3711012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3747004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3783008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3819000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3854992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3890996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3926988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3962992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3998984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4034989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4070981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4106985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4142964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4178969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4214973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4250952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4286957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4322961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4358940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4394945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4430937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4466941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4502933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4538939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4574942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4610935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4646926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4682931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4718922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4754928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4790932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4826937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4862929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4898920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4934925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4970929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006921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042926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078930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114922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150927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186931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222935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258927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294932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330936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366928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402933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438924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474929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510920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546925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582930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618922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5654926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690930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726922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5762927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5798931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834936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870928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906932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942937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978928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6014920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6050925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6086929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6122921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6158926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6194930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6230922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6266926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6302931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6338923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6374927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6410931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6446936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6482928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6518933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6554937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6590929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6626921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6662926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6698929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6734921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6770926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6806931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6842922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6879053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6915058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6951064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6987054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7023059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7059063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7095056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7131060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7167051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7203056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7239049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7275052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7311057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7347061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7383054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7419058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7455062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7491054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7527059" y="456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371107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3747068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3783073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3819065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385505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3891061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3927053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3963057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3999049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4035054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407104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4107050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4143029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4179034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4215038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4251018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4287022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4323027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4359005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4395011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4431002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446700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4502999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4539003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4575008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4611000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4646992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468299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4718988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4754993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4790997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4827001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4862993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4898985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4934990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4970994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500698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5042991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5078995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5114987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150991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518699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5223000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5258993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529499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5331002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366994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402999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438990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5474995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510987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5546991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558299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5618988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654992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69099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726988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762993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79899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5835002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5870993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5906997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5943003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978994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601498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6050991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6086995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6122987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6158991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619499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6230988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6266992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6302997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6338989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6374992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641099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6447002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6482993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6518998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6555003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6590993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662698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6662991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6698995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673498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6770991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680699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6842988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6878991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691499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6951002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6986992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7022996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7059001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7094994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7130998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7166989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7202995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7238987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7274990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7310994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7347001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7382992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7418995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7454999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7490992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7526997" y="4526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3711014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3747006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3783011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3819002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3854994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3891000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3926991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3962995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3998987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4034992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4070983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4106988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4142967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4178971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4214977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4250956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4286961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4322965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4358944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4394949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4430941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4466945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4502937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4538941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4574946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4610938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4646929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4682934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4718926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4754930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4790935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4826939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4862931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4898923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4934927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4970932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5006924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5042928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5078933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5114925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5150929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5186935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5222939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5258931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5294936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5330940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5366932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5402936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5438928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5474933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5510924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5546929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5582934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5618925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5654930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5690934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5726926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5762931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5798935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5834939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5870931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5906936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5942940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5978932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6014924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6050929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6086933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6122925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6158929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6194934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6230926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6266930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6302935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6338927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6375070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6411075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6447080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6483071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6519076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6555080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6591072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6627064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6663069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6699073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6735065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6771069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6807074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6843066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6879070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6915074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6951079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6987070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7023075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7059080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7095072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7131076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7167068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7203072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7239065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7275068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7311073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7347077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7383070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7419073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7455079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7491070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7527075" y="449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3711093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3747096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3783090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3819093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3855073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3891077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3927069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3963061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3999065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4035057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4071062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4107067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4143045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4179050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4215055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4251046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4287038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4323043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4359022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4395026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4431018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4467023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4503015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4539032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4575023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4611015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4647007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4683011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4719003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4755008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4791012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4827017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4863008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4899000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4935006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4971009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5007002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5043007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5079012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5115003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5151008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5187012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5223017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5259009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5295013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5331018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5367010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5403014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5439005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5475010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5511002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5547006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5583011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5619003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5655007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5691012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5727003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5763008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5799013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5835017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5871009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5907013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5943018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5979010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6015001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6051006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6087011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6123002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6159007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6195011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6231003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6267008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6303012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6339004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6375008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6411013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6447017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6483009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6519014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6555018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6591010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6627002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6663006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6699011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6735002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6771007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6807012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6843004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6879008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6915012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6951017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6987009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7023013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7059017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7095009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7131014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7167005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7203010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7239002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7275007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7311011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7347015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7383007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7419012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7455017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7491008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7527013" y="445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3711031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3747036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3783027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3819032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3855011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3891015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3927007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3962999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3999003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4034995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4071000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4107004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4142983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4178988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4214992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4250984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4286976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4322981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4358959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4394964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4430956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4466960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4502952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4538969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4574961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4610953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4646945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4682949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4718941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4754946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4790951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4826954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4862948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4898938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4934944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4970948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5006940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5042945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5078949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5114941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5150946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5186950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5222954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5258946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5294951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5330955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5366947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5402951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5438943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5474948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5510940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5546944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5582949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5618941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5654945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5690949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5726941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5762946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5798950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5834955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5871074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5907078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5943082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5979074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6015066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6051071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6087075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6123067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6159072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6195076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6231068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6267072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6303077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6339069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6375073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6411078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6447082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6483075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6519078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6555083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6591075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6627068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6663071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6699076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6735067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6771073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6807076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6843068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6879073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6915077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6951081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6987074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7023078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7059083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7095074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7131079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7167071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7203076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7239067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7275071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7311076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7347081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7383072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7419077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7455081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7491073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7527077" y="441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3711096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3747100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3783092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3819097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3855075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3891080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3927072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3963064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3999068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4035060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4071065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4107069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4143048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4179053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4215057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4251049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4287041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4323045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4359024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4395029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4431021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4467026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4503018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4539034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4575027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4611018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4647011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4683015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4719007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4755012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4791016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4827021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4863012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4899004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4935009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4971013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5007005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5043010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5079014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5115006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5151010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5187015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5223019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5259011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5295015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5331021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5367012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5403018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5439009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5475014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5511006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5547010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5583015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5619007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5655011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5691016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5727007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5763011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5799015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5835021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5871011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5907016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5943022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5979014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6015005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6051008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6087014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6123006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6159009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6195015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6231007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6267010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6303016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6339008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6375011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6411016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6447020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6483013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6519016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6555020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6591013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6627006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6663009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6699013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6735006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6771011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6807015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6843006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6879011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6915016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6951019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6987011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7023016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7059021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7095012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7131016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7167009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7203014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7239005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7275009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7311014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7347019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7383010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7419014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7455019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7491012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7527015" y="438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3711033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3747038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3783030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3819034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3855013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3891018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3927010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3963001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3999006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4034999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4071002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4107008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4142986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4178992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4214995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4250987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4286980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4322983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4358963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4394967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4430960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4466964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4502956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4538973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4574965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4610957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4646948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4682953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4718945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4754949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4790954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4826958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4862950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4898942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4934946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4970951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5006943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5042947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5078952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5114943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5150948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5186953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5222957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5258949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5294955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5330959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5367078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5403082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5439074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5475079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5511070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5547075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5583080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5619071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5655076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5691080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5727072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5763077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5799081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5835086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5871078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5907082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5943086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5979078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6015070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6051074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6087079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6123071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6159075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6195080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6231071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6267076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6303081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6339072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6375077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6411081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6447086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6483078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6519082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6555085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6591079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6627070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6663075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6699079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6735071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6771075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6807080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6843071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6879077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6915081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6951085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6987076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7023082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7059086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7095078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7131081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7167074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7203078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7239071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7275074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7311080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7347084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7383076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7419079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7455085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7491076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7527081" y="4346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3711098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3747103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3783096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3819099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3855079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3891083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3927076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3963068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3999072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4035064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4071068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4107073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4143052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4179056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4215061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4251053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4287044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4323049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4359028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4395033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4431024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4467029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4503021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4539038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4575030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4611022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4647013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4683018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4719010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4755014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4791019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4827023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4863015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4899007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4935011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4971016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5007007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5043013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5079018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5115010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5151014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5187019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5223023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5259015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5295019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5331024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5367016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5403020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5439012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5475016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5511008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5547013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5583017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5619009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5655014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5691018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5727010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5763014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5799019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5835024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5871015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5907020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5943024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5979016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6015008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6051012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6087017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6123009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6159013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6195017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6231009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6267014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6303018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6339010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6375015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6411019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6447024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6483015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6519020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6555024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6591017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6627008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6663013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6699017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6735009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6771013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6807018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6843010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6879014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6915019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6951023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6987015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7023020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7059024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7095016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7131020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7167012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7203016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7239008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7275013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7311018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7347022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7383014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7419017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7455023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7491014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7527019" y="4310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3711037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3747041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3783034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3819038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3855017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3891022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3927014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3963005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3999010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4035002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4071006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4107010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4142990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4178994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4214999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4250990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4286982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4322987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4358966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4394970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4430962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4466967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4502958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4538976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4574968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4610959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4646951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4682956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4718948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4754952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4790956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4826961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4863080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4899071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4935077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4971082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5007074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5043078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5079083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5115074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5151079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5187083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5223088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5259080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5295084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5331089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5367080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5403085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5439077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5475081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5511073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5547078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5583082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5619074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5655078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5691083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5727075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5763079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5799084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5835088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5871080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5907084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5943089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5979081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6015073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6051077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6087081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6123073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6159078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6195082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6231074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6267079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6303083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6339075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6375079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6411084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6447089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6483080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6519085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6555089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6591081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6627073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6663077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6699082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6735074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6771078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6807082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6843075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6879079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6915084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6951088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6987080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7023083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7059089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7095080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7131085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7167077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7203082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7239073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7275078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7311081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7347087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7383078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7419083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7455087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7491079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7527083" y="4274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3711102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3747094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3783098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3819090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3855082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3891086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3927078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3963083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3999074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4035079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4071071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4107076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4143054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4179059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4215064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4251043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4287047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4323052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4359031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4395035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4431027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4467031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4503023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4539028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4575032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4611024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4647016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4683020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4719012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4755017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4791021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4827027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4863017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4899011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4935015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4971020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5007011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5043016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5079020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5115012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5151016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5187021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5223026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5259017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5295022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5331026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5367018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5403023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5439014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5475019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5511011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5547015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5583020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5619012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5655016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5691021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5727012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5763017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5799022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5835026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5871018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5907022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5943027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5979019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6015010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6051015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6087019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6123011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6159016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6195020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6231012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6267017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6303021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6339013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6375017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6411022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6447026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6483018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6519023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6555027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6591019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6627010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6663015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6699019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6735012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6771016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6807020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6843012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6879017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6915022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6951026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6987017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7023022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7059027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7095018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7131023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7167015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7203019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7239011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7275015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7311020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7347025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7383016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7419021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7455025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7491017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7527021" y="4238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3711040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3747032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3783036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3819028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3855020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3891024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3927016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3963020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3999012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4035017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4071009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4107013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4142992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4178997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4215001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4250980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4286985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4322990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4359083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4395087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4431079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4467083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4503075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4539093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4575084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4611076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4647068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4683073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4719064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4755069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4791075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4827078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4863071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4899062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4935067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4971072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5007063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5043068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5079072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5115064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5151069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5187073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5223078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5259070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5295074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5331078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5367070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5403075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5439067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5475071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5511063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5547068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5583072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5619064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5655068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5691073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5727065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5763069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5799073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5835078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5871070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5907074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5943079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5979071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6015063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6051067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6087071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6123063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6159068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6195072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6231064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6267069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6303073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6339065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6375069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6411074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6447078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6483070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6519074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6555080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6591071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6627062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6663067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6699073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6735064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6771068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6807072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6843066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6879069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6915074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6951078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6987070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7023074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7059079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7095070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7131076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7167067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7203071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7239063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7275068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7311072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7347077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7383068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7419073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7455077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7491069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7527073" y="4202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3711092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3747096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3783088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3819093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3855072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3891076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3927068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3963060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3999064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4035056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4071061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4107065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4143044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4179049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4215053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4251045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4287037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4323041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4359021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4395025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4431017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4467023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4503013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4539030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4575023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4611014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4647007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4683010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4719003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4755008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4791012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4827017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4863008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4899000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4935005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4971009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5007001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5043006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5079010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5115002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5151006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5187011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5223016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5259007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5295012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5331018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5367008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5403014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5439004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5475010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5511002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5547005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5583011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5619003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5655006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5691012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5727003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5763007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5799011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5835016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5871007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5907012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5943017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5979010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6015001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6051005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6087011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6123002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6159005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6195011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6231002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6267006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6303012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6339002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6375007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6411012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6447016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6483008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6519012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6555018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6591010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6627000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6663005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6699011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6735002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6771006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6807012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6843004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6879007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6915011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6951016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6987009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7023012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7059017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7095008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7131014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7167005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7203009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7239001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7275007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7311010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7347015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7383006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7419012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7455015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7491007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7527011" y="4166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3711030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3747034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378302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3819030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385508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3891090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3927082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3963074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3999078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4035070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407107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4107079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4143071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4179063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4215067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425104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4287051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4323055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435903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4395040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4431032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4467037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4503029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4539033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4575037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4611029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4647021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4683025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4719017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4755022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479102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4827031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4863022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4899014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4935019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4971023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5007015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5043020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5079024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511501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5151020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5187025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5223031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5259021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529502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5331031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5367022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5403028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5439018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5475024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551101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5547019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5583025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5619017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5655020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569102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572701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5763021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5799025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5835030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5871021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590702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5943031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5979024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6015015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6051019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6087024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6123015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6159019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6195025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623101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6267020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630302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633901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6375021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641102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6447030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6483022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651902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6555032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6591024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6627014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6663019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6699025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673501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6771020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680702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6843017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6879021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6915025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6951029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6987023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702302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7059031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7095022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7131028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7167019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7203023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7239015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7275021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7311024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7347029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7383020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7419026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7455029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7491021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7527025" y="4130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3711044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3747048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3783040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3819044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3855023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3891028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3927020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3963011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3999016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4035008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4071012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4107018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4142996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4179002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4215005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4250997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4286989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4322993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4358972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4394977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4430970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4466974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4502966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4538983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4574975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4610967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4646959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4682963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4718955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4754960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4790964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4826968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4862960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4898952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4934957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4970961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5006953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5042958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5078962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5114954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5150958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5186963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5222967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5258959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5294965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5330969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5366961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5402965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5438957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5474962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5510954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5546958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5582963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5618955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5654959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5690963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5726955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5762960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5798964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5834969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5870961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5906964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5942970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5978961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6014953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6050958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6086962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6122954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6158958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6194963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6230955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6266959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6302964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6338956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6374960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6410963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6446969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6482960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6518964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6554970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6590962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6626952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6662958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6698963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6734954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6770958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6806963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6842955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6878959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6914963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6950968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6986961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7022964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7058968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7094960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7130966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7166957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7203076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7239067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7275071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7311076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7347081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7383072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7419077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7455081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7491073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7527077" y="4094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3711096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3747100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3783092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3819097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3855075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3891080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3927072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3963064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3999068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4035060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4071065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4107069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4143048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4179053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4215057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4251049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4287041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4323045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4359024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4395029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4431021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4467026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4503018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4539034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4575027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4611018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4647011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4683015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4719007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4755012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4791016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4827021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4863012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4899004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4935009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4971013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5007005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5043010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5079014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5115006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5151010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5187015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5223019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5259011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5295015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5331021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5367012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5403018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5439009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5475014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5511006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5547010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5583015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5619007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5655011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5691016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5727007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5763011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5799015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5835021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5871011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5907016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5943022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5979014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6015005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6051008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6087014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6123006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6159009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6195015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6231007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6267010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6303016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6339008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6375011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6411016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6447020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6483013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6519016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6555020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6591013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6627006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6663009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6699013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6735006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6771011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6807015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6843006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6879011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6915016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6951019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6987011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7023016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7059021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7095012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7131016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7167009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7203014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7239005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7275009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7311014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7347019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7383010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7419014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7455019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7491012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7527015" y="4058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3711033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3747038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3783030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3819034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3855013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3891018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3927010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3963001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3999006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4034999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4071002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4107008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4142986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4178992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4214995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4250987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4286980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4322983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4358963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4394967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4430960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4466964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4502956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4538973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4574965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4610957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4646948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4682953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4718945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4754949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4790954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4826958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4862950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4898942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4934946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4970951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5006943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5042947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5078952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5114943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5150948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5186953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5222957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5258949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5294955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5330959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5366951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5402955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5438947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5474952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5510943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5546948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5582953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5618945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5654949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5690953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5726945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5762950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5798954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5834958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5870950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5906955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5942959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5978951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6014943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6050948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6086952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6122944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6158948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6194953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6230945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6266949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6302954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6338946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6374950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6410954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6446959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6482951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6518954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6554958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6590951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6626943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6662948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6699079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6735070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6771075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6807080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6843071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6879075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6915080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6951085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6987076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7023080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7059085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7095078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7131081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7167073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7203078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7239071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7275074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7311078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7347083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7383076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7419079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7455084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7491076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7527081" y="40221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3711098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3747090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3783095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3819087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3855078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3891083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3927075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3963079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3999071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4035075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4071067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4107072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4143050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4179055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4215060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4251040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4287044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4323049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4359028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4395033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4431024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4467028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4503021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4539025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4575030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4611022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4647013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4683018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4719010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4755014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4791019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4827023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4863015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4899007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4935011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4971016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5007007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5043012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5079017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5115008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5151013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5187019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5223022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5259015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5295019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5331024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5367016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5403020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5439012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5475016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5511008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5547013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5583017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5619009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5655014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5691018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5727010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5763014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5799019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5835024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5871015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5907020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5943024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5979016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6015008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6051012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6087017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6123009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6159013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6195017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6231009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6267014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6303018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6339010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6375015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6411018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6447024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6483015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6519020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6555024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6591015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6627008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6663013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6699017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6735008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6771013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6807018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6843010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6879013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6915018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6951023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6987015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7023018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7059024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7095016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7131020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7167011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7203016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7239008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7275013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7311016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7347022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7383014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7419017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7455021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7491014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7527019" y="3986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3711036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3747028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3783032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3819025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3855016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3891022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3927012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3963017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3999010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4035013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4071006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4107009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4142990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4178993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4214999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4250978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4286982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4322987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4358966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4394970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4430962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4466967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4502958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4538963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4574968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4610959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4646951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4682956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4718948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4754952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4790956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4826961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4862953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4898945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4934949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4970953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5006945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5042950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5078954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5114946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5150952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5186957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5222961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5258953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5294957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5330962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5366953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5402958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5438950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5474954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5510946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5546950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5582955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5618947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5654951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5690956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5726948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5762952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5798957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5834961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5870953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5906958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5942962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5978954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6014946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6050950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6086955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6122946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6158951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6195095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6231087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6267091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6303096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6339088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6375092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6411097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6447101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6483093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6519098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6555102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6591093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6627086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6663090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6699094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6735085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6771091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6807096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6843087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6879090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6915095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6951101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6987092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7023096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7059101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7095094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7131098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7167088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7203094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7239086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7275090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7311094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7347099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7383091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7419095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7455099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7491092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7527097" y="3950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371111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3747106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3783110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3819103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3855093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3891099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3927090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396309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3999087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4035090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407108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4107087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4143067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4179072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4215076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4251055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4287060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432306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435904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4395048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4431039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446704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4503036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4539040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4575045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4611037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4647029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4683033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4719025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4755029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479103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4827038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4863030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4899022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4935027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4971031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5007023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5043027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5079032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511502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5151029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518703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5223038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5259030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529503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5331039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5367031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5403036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5439027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5475032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551102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5547028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5583032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561902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5655029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569103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5727025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5763030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579903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5835039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5871030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5907035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5943039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5979031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6015023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6051027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6087032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612302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6159028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6195033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6231025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6267029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630303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6339025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6375030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6411035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6447039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6483031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6519035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6555040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6591031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662702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6663028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6699032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673502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6771029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6807033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6843025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6879028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691503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6951039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6987030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702303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7059039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7095031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7131036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7167026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7203032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723902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7275028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7311032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7347037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7383029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7419033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5" name="object 3745"/>
          <p:cNvSpPr/>
          <p:nvPr/>
        </p:nvSpPr>
        <p:spPr>
          <a:xfrm>
            <a:off x="7455037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7491030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7527034" y="39141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3711052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3747044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3783049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3819041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3855032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3891037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3927029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3963033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3999025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4035030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4071021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4107026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4143005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4179010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4215014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4250993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4286998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4323002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4358981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4394985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4430977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4466982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4502974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4538978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4574983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4610975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4646966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4682971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4718963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4754967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4790972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4826976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4862968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4898961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4934964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4970970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5006962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5042965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5078971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5114962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5150967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5186972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5222976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5258968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5294972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5330977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5366969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5402973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5438965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5474970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5510961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5546966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5582970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5618962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2" name="object 3802"/>
          <p:cNvSpPr/>
          <p:nvPr/>
        </p:nvSpPr>
        <p:spPr>
          <a:xfrm>
            <a:off x="5654967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3" name="object 3803"/>
          <p:cNvSpPr/>
          <p:nvPr/>
        </p:nvSpPr>
        <p:spPr>
          <a:xfrm>
            <a:off x="5691098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4" name="object 3804"/>
          <p:cNvSpPr/>
          <p:nvPr/>
        </p:nvSpPr>
        <p:spPr>
          <a:xfrm>
            <a:off x="5727090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5" name="object 3805"/>
          <p:cNvSpPr/>
          <p:nvPr/>
        </p:nvSpPr>
        <p:spPr>
          <a:xfrm>
            <a:off x="5763094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6" name="object 3806"/>
          <p:cNvSpPr/>
          <p:nvPr/>
        </p:nvSpPr>
        <p:spPr>
          <a:xfrm>
            <a:off x="5799099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7" name="object 3807"/>
          <p:cNvSpPr/>
          <p:nvPr/>
        </p:nvSpPr>
        <p:spPr>
          <a:xfrm>
            <a:off x="5835103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8" name="object 3808"/>
          <p:cNvSpPr/>
          <p:nvPr/>
        </p:nvSpPr>
        <p:spPr>
          <a:xfrm>
            <a:off x="5871095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9" name="object 3809"/>
          <p:cNvSpPr/>
          <p:nvPr/>
        </p:nvSpPr>
        <p:spPr>
          <a:xfrm>
            <a:off x="5907100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0" name="object 3810"/>
          <p:cNvSpPr/>
          <p:nvPr/>
        </p:nvSpPr>
        <p:spPr>
          <a:xfrm>
            <a:off x="5943104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1" name="object 3811"/>
          <p:cNvSpPr/>
          <p:nvPr/>
        </p:nvSpPr>
        <p:spPr>
          <a:xfrm>
            <a:off x="5979096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2" name="object 3812"/>
          <p:cNvSpPr/>
          <p:nvPr/>
        </p:nvSpPr>
        <p:spPr>
          <a:xfrm>
            <a:off x="6015088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3" name="object 3813"/>
          <p:cNvSpPr/>
          <p:nvPr/>
        </p:nvSpPr>
        <p:spPr>
          <a:xfrm>
            <a:off x="6051092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4" name="object 3814"/>
          <p:cNvSpPr/>
          <p:nvPr/>
        </p:nvSpPr>
        <p:spPr>
          <a:xfrm>
            <a:off x="6087097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5" name="object 3815"/>
          <p:cNvSpPr/>
          <p:nvPr/>
        </p:nvSpPr>
        <p:spPr>
          <a:xfrm>
            <a:off x="6123089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6" name="object 3816"/>
          <p:cNvSpPr/>
          <p:nvPr/>
        </p:nvSpPr>
        <p:spPr>
          <a:xfrm>
            <a:off x="6159093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7" name="object 3817"/>
          <p:cNvSpPr/>
          <p:nvPr/>
        </p:nvSpPr>
        <p:spPr>
          <a:xfrm>
            <a:off x="6195098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8" name="object 3818"/>
          <p:cNvSpPr/>
          <p:nvPr/>
        </p:nvSpPr>
        <p:spPr>
          <a:xfrm>
            <a:off x="6231089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9" name="object 3819"/>
          <p:cNvSpPr/>
          <p:nvPr/>
        </p:nvSpPr>
        <p:spPr>
          <a:xfrm>
            <a:off x="6267094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0" name="object 3820"/>
          <p:cNvSpPr/>
          <p:nvPr/>
        </p:nvSpPr>
        <p:spPr>
          <a:xfrm>
            <a:off x="6303098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1" name="object 3821"/>
          <p:cNvSpPr/>
          <p:nvPr/>
        </p:nvSpPr>
        <p:spPr>
          <a:xfrm>
            <a:off x="6339090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2" name="object 3822"/>
          <p:cNvSpPr/>
          <p:nvPr/>
        </p:nvSpPr>
        <p:spPr>
          <a:xfrm>
            <a:off x="6375095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3" name="object 3823"/>
          <p:cNvSpPr/>
          <p:nvPr/>
        </p:nvSpPr>
        <p:spPr>
          <a:xfrm>
            <a:off x="6411099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4" name="object 3824"/>
          <p:cNvSpPr/>
          <p:nvPr/>
        </p:nvSpPr>
        <p:spPr>
          <a:xfrm>
            <a:off x="6447104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5" name="object 3825"/>
          <p:cNvSpPr/>
          <p:nvPr/>
        </p:nvSpPr>
        <p:spPr>
          <a:xfrm>
            <a:off x="6483094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6" name="object 3826"/>
          <p:cNvSpPr/>
          <p:nvPr/>
        </p:nvSpPr>
        <p:spPr>
          <a:xfrm>
            <a:off x="6519100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7" name="object 3827"/>
          <p:cNvSpPr/>
          <p:nvPr/>
        </p:nvSpPr>
        <p:spPr>
          <a:xfrm>
            <a:off x="6555105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8" name="object 3828"/>
          <p:cNvSpPr/>
          <p:nvPr/>
        </p:nvSpPr>
        <p:spPr>
          <a:xfrm>
            <a:off x="6591096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9" name="object 3829"/>
          <p:cNvSpPr/>
          <p:nvPr/>
        </p:nvSpPr>
        <p:spPr>
          <a:xfrm>
            <a:off x="6627088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0" name="object 3830"/>
          <p:cNvSpPr/>
          <p:nvPr/>
        </p:nvSpPr>
        <p:spPr>
          <a:xfrm>
            <a:off x="6663093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1" name="object 3831"/>
          <p:cNvSpPr/>
          <p:nvPr/>
        </p:nvSpPr>
        <p:spPr>
          <a:xfrm>
            <a:off x="6699097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2" name="object 3832"/>
          <p:cNvSpPr/>
          <p:nvPr/>
        </p:nvSpPr>
        <p:spPr>
          <a:xfrm>
            <a:off x="6735089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3" name="object 3833"/>
          <p:cNvSpPr/>
          <p:nvPr/>
        </p:nvSpPr>
        <p:spPr>
          <a:xfrm>
            <a:off x="6771092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4" name="object 3834"/>
          <p:cNvSpPr/>
          <p:nvPr/>
        </p:nvSpPr>
        <p:spPr>
          <a:xfrm>
            <a:off x="6807098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5" name="object 3835"/>
          <p:cNvSpPr/>
          <p:nvPr/>
        </p:nvSpPr>
        <p:spPr>
          <a:xfrm>
            <a:off x="6843090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6" name="object 3836"/>
          <p:cNvSpPr/>
          <p:nvPr/>
        </p:nvSpPr>
        <p:spPr>
          <a:xfrm>
            <a:off x="6879094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7" name="object 3837"/>
          <p:cNvSpPr/>
          <p:nvPr/>
        </p:nvSpPr>
        <p:spPr>
          <a:xfrm>
            <a:off x="6915098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8" name="object 3838"/>
          <p:cNvSpPr/>
          <p:nvPr/>
        </p:nvSpPr>
        <p:spPr>
          <a:xfrm>
            <a:off x="6951103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9" name="object 3839"/>
          <p:cNvSpPr/>
          <p:nvPr/>
        </p:nvSpPr>
        <p:spPr>
          <a:xfrm>
            <a:off x="6987095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0" name="object 3840"/>
          <p:cNvSpPr/>
          <p:nvPr/>
        </p:nvSpPr>
        <p:spPr>
          <a:xfrm>
            <a:off x="7023100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1" name="object 3841"/>
          <p:cNvSpPr/>
          <p:nvPr/>
        </p:nvSpPr>
        <p:spPr>
          <a:xfrm>
            <a:off x="7059103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2" name="object 3842"/>
          <p:cNvSpPr/>
          <p:nvPr/>
        </p:nvSpPr>
        <p:spPr>
          <a:xfrm>
            <a:off x="7095096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3" name="object 3843"/>
          <p:cNvSpPr/>
          <p:nvPr/>
        </p:nvSpPr>
        <p:spPr>
          <a:xfrm>
            <a:off x="7131101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4" name="object 3844"/>
          <p:cNvSpPr/>
          <p:nvPr/>
        </p:nvSpPr>
        <p:spPr>
          <a:xfrm>
            <a:off x="7167092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5" name="object 3845"/>
          <p:cNvSpPr/>
          <p:nvPr/>
        </p:nvSpPr>
        <p:spPr>
          <a:xfrm>
            <a:off x="7203096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6" name="object 3846"/>
          <p:cNvSpPr/>
          <p:nvPr/>
        </p:nvSpPr>
        <p:spPr>
          <a:xfrm>
            <a:off x="7239089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7" name="object 3847"/>
          <p:cNvSpPr/>
          <p:nvPr/>
        </p:nvSpPr>
        <p:spPr>
          <a:xfrm>
            <a:off x="7275093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8" name="object 3848"/>
          <p:cNvSpPr/>
          <p:nvPr/>
        </p:nvSpPr>
        <p:spPr>
          <a:xfrm>
            <a:off x="7311097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9" name="object 3849"/>
          <p:cNvSpPr/>
          <p:nvPr/>
        </p:nvSpPr>
        <p:spPr>
          <a:xfrm>
            <a:off x="7347101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0" name="object 3850"/>
          <p:cNvSpPr/>
          <p:nvPr/>
        </p:nvSpPr>
        <p:spPr>
          <a:xfrm>
            <a:off x="7383094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1" name="object 3851"/>
          <p:cNvSpPr/>
          <p:nvPr/>
        </p:nvSpPr>
        <p:spPr>
          <a:xfrm>
            <a:off x="7419099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2" name="object 3852"/>
          <p:cNvSpPr/>
          <p:nvPr/>
        </p:nvSpPr>
        <p:spPr>
          <a:xfrm>
            <a:off x="7455103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3" name="object 3853"/>
          <p:cNvSpPr/>
          <p:nvPr/>
        </p:nvSpPr>
        <p:spPr>
          <a:xfrm>
            <a:off x="7491093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4" name="object 3854"/>
          <p:cNvSpPr/>
          <p:nvPr/>
        </p:nvSpPr>
        <p:spPr>
          <a:xfrm>
            <a:off x="7527099" y="3878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5" name="object 3855"/>
          <p:cNvSpPr/>
          <p:nvPr/>
        </p:nvSpPr>
        <p:spPr>
          <a:xfrm>
            <a:off x="3711117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6" name="object 3856"/>
          <p:cNvSpPr/>
          <p:nvPr/>
        </p:nvSpPr>
        <p:spPr>
          <a:xfrm>
            <a:off x="3747120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7" name="object 3857"/>
          <p:cNvSpPr/>
          <p:nvPr/>
        </p:nvSpPr>
        <p:spPr>
          <a:xfrm>
            <a:off x="3783114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8" name="object 3858"/>
          <p:cNvSpPr/>
          <p:nvPr/>
        </p:nvSpPr>
        <p:spPr>
          <a:xfrm>
            <a:off x="3819117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9" name="object 3859"/>
          <p:cNvSpPr/>
          <p:nvPr/>
        </p:nvSpPr>
        <p:spPr>
          <a:xfrm>
            <a:off x="3855097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0" name="object 3860"/>
          <p:cNvSpPr/>
          <p:nvPr/>
        </p:nvSpPr>
        <p:spPr>
          <a:xfrm>
            <a:off x="3891100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1" name="object 3861"/>
          <p:cNvSpPr/>
          <p:nvPr/>
        </p:nvSpPr>
        <p:spPr>
          <a:xfrm>
            <a:off x="3927094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2" name="object 3862"/>
          <p:cNvSpPr/>
          <p:nvPr/>
        </p:nvSpPr>
        <p:spPr>
          <a:xfrm>
            <a:off x="3963085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3" name="object 3863"/>
          <p:cNvSpPr/>
          <p:nvPr/>
        </p:nvSpPr>
        <p:spPr>
          <a:xfrm>
            <a:off x="3999090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4" name="object 3864"/>
          <p:cNvSpPr/>
          <p:nvPr/>
        </p:nvSpPr>
        <p:spPr>
          <a:xfrm>
            <a:off x="4035081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5" name="object 3865"/>
          <p:cNvSpPr/>
          <p:nvPr/>
        </p:nvSpPr>
        <p:spPr>
          <a:xfrm>
            <a:off x="4071086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6" name="object 3866"/>
          <p:cNvSpPr/>
          <p:nvPr/>
        </p:nvSpPr>
        <p:spPr>
          <a:xfrm>
            <a:off x="4107091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7" name="object 3867"/>
          <p:cNvSpPr/>
          <p:nvPr/>
        </p:nvSpPr>
        <p:spPr>
          <a:xfrm>
            <a:off x="4143070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8" name="object 3868"/>
          <p:cNvSpPr/>
          <p:nvPr/>
        </p:nvSpPr>
        <p:spPr>
          <a:xfrm>
            <a:off x="4179074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9" name="object 3869"/>
          <p:cNvSpPr/>
          <p:nvPr/>
        </p:nvSpPr>
        <p:spPr>
          <a:xfrm>
            <a:off x="4215079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0" name="object 3870"/>
          <p:cNvSpPr/>
          <p:nvPr/>
        </p:nvSpPr>
        <p:spPr>
          <a:xfrm>
            <a:off x="4251071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1" name="object 3871"/>
          <p:cNvSpPr/>
          <p:nvPr/>
        </p:nvSpPr>
        <p:spPr>
          <a:xfrm>
            <a:off x="4287062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2" name="object 3872"/>
          <p:cNvSpPr/>
          <p:nvPr/>
        </p:nvSpPr>
        <p:spPr>
          <a:xfrm>
            <a:off x="4323067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3" name="object 3873"/>
          <p:cNvSpPr/>
          <p:nvPr/>
        </p:nvSpPr>
        <p:spPr>
          <a:xfrm>
            <a:off x="4359046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4" name="object 3874"/>
          <p:cNvSpPr/>
          <p:nvPr/>
        </p:nvSpPr>
        <p:spPr>
          <a:xfrm>
            <a:off x="4395050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5" name="object 3875"/>
          <p:cNvSpPr/>
          <p:nvPr/>
        </p:nvSpPr>
        <p:spPr>
          <a:xfrm>
            <a:off x="4431042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6" name="object 3876"/>
          <p:cNvSpPr/>
          <p:nvPr/>
        </p:nvSpPr>
        <p:spPr>
          <a:xfrm>
            <a:off x="4467047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7" name="object 3877"/>
          <p:cNvSpPr/>
          <p:nvPr/>
        </p:nvSpPr>
        <p:spPr>
          <a:xfrm>
            <a:off x="4503039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8" name="object 3878"/>
          <p:cNvSpPr/>
          <p:nvPr/>
        </p:nvSpPr>
        <p:spPr>
          <a:xfrm>
            <a:off x="4539056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9" name="object 3879"/>
          <p:cNvSpPr/>
          <p:nvPr/>
        </p:nvSpPr>
        <p:spPr>
          <a:xfrm>
            <a:off x="4575047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0" name="object 3880"/>
          <p:cNvSpPr/>
          <p:nvPr/>
        </p:nvSpPr>
        <p:spPr>
          <a:xfrm>
            <a:off x="4611039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1" name="object 3881"/>
          <p:cNvSpPr/>
          <p:nvPr/>
        </p:nvSpPr>
        <p:spPr>
          <a:xfrm>
            <a:off x="4647031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2" name="object 3882"/>
          <p:cNvSpPr/>
          <p:nvPr/>
        </p:nvSpPr>
        <p:spPr>
          <a:xfrm>
            <a:off x="4683036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3" name="object 3883"/>
          <p:cNvSpPr/>
          <p:nvPr/>
        </p:nvSpPr>
        <p:spPr>
          <a:xfrm>
            <a:off x="4719027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4" name="object 3884"/>
          <p:cNvSpPr/>
          <p:nvPr/>
        </p:nvSpPr>
        <p:spPr>
          <a:xfrm>
            <a:off x="4755032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5" name="object 3885"/>
          <p:cNvSpPr/>
          <p:nvPr/>
        </p:nvSpPr>
        <p:spPr>
          <a:xfrm>
            <a:off x="4791037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6" name="object 3886"/>
          <p:cNvSpPr/>
          <p:nvPr/>
        </p:nvSpPr>
        <p:spPr>
          <a:xfrm>
            <a:off x="4827041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7" name="object 3887"/>
          <p:cNvSpPr/>
          <p:nvPr/>
        </p:nvSpPr>
        <p:spPr>
          <a:xfrm>
            <a:off x="4863033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8" name="object 3888"/>
          <p:cNvSpPr/>
          <p:nvPr/>
        </p:nvSpPr>
        <p:spPr>
          <a:xfrm>
            <a:off x="4899025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9" name="object 3889"/>
          <p:cNvSpPr/>
          <p:nvPr/>
        </p:nvSpPr>
        <p:spPr>
          <a:xfrm>
            <a:off x="4935029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0" name="object 3890"/>
          <p:cNvSpPr/>
          <p:nvPr/>
        </p:nvSpPr>
        <p:spPr>
          <a:xfrm>
            <a:off x="4971034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1" name="object 3891"/>
          <p:cNvSpPr/>
          <p:nvPr/>
        </p:nvSpPr>
        <p:spPr>
          <a:xfrm>
            <a:off x="5007026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2" name="object 3892"/>
          <p:cNvSpPr/>
          <p:nvPr/>
        </p:nvSpPr>
        <p:spPr>
          <a:xfrm>
            <a:off x="5043031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3" name="object 3893"/>
          <p:cNvSpPr/>
          <p:nvPr/>
        </p:nvSpPr>
        <p:spPr>
          <a:xfrm>
            <a:off x="5079036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4" name="object 3894"/>
          <p:cNvSpPr/>
          <p:nvPr/>
        </p:nvSpPr>
        <p:spPr>
          <a:xfrm>
            <a:off x="5115027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5" name="object 3895"/>
          <p:cNvSpPr/>
          <p:nvPr/>
        </p:nvSpPr>
        <p:spPr>
          <a:xfrm>
            <a:off x="5151032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6" name="object 3896"/>
          <p:cNvSpPr/>
          <p:nvPr/>
        </p:nvSpPr>
        <p:spPr>
          <a:xfrm>
            <a:off x="5187036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7" name="object 3897"/>
          <p:cNvSpPr/>
          <p:nvPr/>
        </p:nvSpPr>
        <p:spPr>
          <a:xfrm>
            <a:off x="5223041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8" name="object 3898"/>
          <p:cNvSpPr/>
          <p:nvPr/>
        </p:nvSpPr>
        <p:spPr>
          <a:xfrm>
            <a:off x="5259033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9" name="object 3899"/>
          <p:cNvSpPr/>
          <p:nvPr/>
        </p:nvSpPr>
        <p:spPr>
          <a:xfrm>
            <a:off x="5295037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0" name="object 3900"/>
          <p:cNvSpPr/>
          <p:nvPr/>
        </p:nvSpPr>
        <p:spPr>
          <a:xfrm>
            <a:off x="5331042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1" name="object 3901"/>
          <p:cNvSpPr/>
          <p:nvPr/>
        </p:nvSpPr>
        <p:spPr>
          <a:xfrm>
            <a:off x="5367034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2" name="object 3902"/>
          <p:cNvSpPr/>
          <p:nvPr/>
        </p:nvSpPr>
        <p:spPr>
          <a:xfrm>
            <a:off x="5403038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3" name="object 3903"/>
          <p:cNvSpPr/>
          <p:nvPr/>
        </p:nvSpPr>
        <p:spPr>
          <a:xfrm>
            <a:off x="5439030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4" name="object 3904"/>
          <p:cNvSpPr/>
          <p:nvPr/>
        </p:nvSpPr>
        <p:spPr>
          <a:xfrm>
            <a:off x="5475034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5" name="object 3905"/>
          <p:cNvSpPr/>
          <p:nvPr/>
        </p:nvSpPr>
        <p:spPr>
          <a:xfrm>
            <a:off x="5511026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6" name="object 3906"/>
          <p:cNvSpPr/>
          <p:nvPr/>
        </p:nvSpPr>
        <p:spPr>
          <a:xfrm>
            <a:off x="5547031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7" name="object 3907"/>
          <p:cNvSpPr/>
          <p:nvPr/>
        </p:nvSpPr>
        <p:spPr>
          <a:xfrm>
            <a:off x="5583035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8" name="object 3908"/>
          <p:cNvSpPr/>
          <p:nvPr/>
        </p:nvSpPr>
        <p:spPr>
          <a:xfrm>
            <a:off x="5619027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9" name="object 3909"/>
          <p:cNvSpPr/>
          <p:nvPr/>
        </p:nvSpPr>
        <p:spPr>
          <a:xfrm>
            <a:off x="5655031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0" name="object 3910"/>
          <p:cNvSpPr/>
          <p:nvPr/>
        </p:nvSpPr>
        <p:spPr>
          <a:xfrm>
            <a:off x="5691036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1" name="object 3911"/>
          <p:cNvSpPr/>
          <p:nvPr/>
        </p:nvSpPr>
        <p:spPr>
          <a:xfrm>
            <a:off x="5727028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2" name="object 3912"/>
          <p:cNvSpPr/>
          <p:nvPr/>
        </p:nvSpPr>
        <p:spPr>
          <a:xfrm>
            <a:off x="5763032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3" name="object 3913"/>
          <p:cNvSpPr/>
          <p:nvPr/>
        </p:nvSpPr>
        <p:spPr>
          <a:xfrm>
            <a:off x="5799037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4" name="object 3914"/>
          <p:cNvSpPr/>
          <p:nvPr/>
        </p:nvSpPr>
        <p:spPr>
          <a:xfrm>
            <a:off x="5835041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5" name="object 3915"/>
          <p:cNvSpPr/>
          <p:nvPr/>
        </p:nvSpPr>
        <p:spPr>
          <a:xfrm>
            <a:off x="5871033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6" name="object 3916"/>
          <p:cNvSpPr/>
          <p:nvPr/>
        </p:nvSpPr>
        <p:spPr>
          <a:xfrm>
            <a:off x="5907037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7" name="object 3917"/>
          <p:cNvSpPr/>
          <p:nvPr/>
        </p:nvSpPr>
        <p:spPr>
          <a:xfrm>
            <a:off x="5943042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8" name="object 3918"/>
          <p:cNvSpPr/>
          <p:nvPr/>
        </p:nvSpPr>
        <p:spPr>
          <a:xfrm>
            <a:off x="5979034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9" name="object 3919"/>
          <p:cNvSpPr/>
          <p:nvPr/>
        </p:nvSpPr>
        <p:spPr>
          <a:xfrm>
            <a:off x="6015026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0" name="object 3920"/>
          <p:cNvSpPr/>
          <p:nvPr/>
        </p:nvSpPr>
        <p:spPr>
          <a:xfrm>
            <a:off x="6051030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1" name="object 3921"/>
          <p:cNvSpPr/>
          <p:nvPr/>
        </p:nvSpPr>
        <p:spPr>
          <a:xfrm>
            <a:off x="6087035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2" name="object 3922"/>
          <p:cNvSpPr/>
          <p:nvPr/>
        </p:nvSpPr>
        <p:spPr>
          <a:xfrm>
            <a:off x="6123027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3" name="object 3923"/>
          <p:cNvSpPr/>
          <p:nvPr/>
        </p:nvSpPr>
        <p:spPr>
          <a:xfrm>
            <a:off x="6159031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4" name="object 3924"/>
          <p:cNvSpPr/>
          <p:nvPr/>
        </p:nvSpPr>
        <p:spPr>
          <a:xfrm>
            <a:off x="6195035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5" name="object 3925"/>
          <p:cNvSpPr/>
          <p:nvPr/>
        </p:nvSpPr>
        <p:spPr>
          <a:xfrm>
            <a:off x="6231027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6" name="object 3926"/>
          <p:cNvSpPr/>
          <p:nvPr/>
        </p:nvSpPr>
        <p:spPr>
          <a:xfrm>
            <a:off x="6267032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7" name="object 3927"/>
          <p:cNvSpPr/>
          <p:nvPr/>
        </p:nvSpPr>
        <p:spPr>
          <a:xfrm>
            <a:off x="6303036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8" name="object 3928"/>
          <p:cNvSpPr/>
          <p:nvPr/>
        </p:nvSpPr>
        <p:spPr>
          <a:xfrm>
            <a:off x="6339028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9" name="object 3929"/>
          <p:cNvSpPr/>
          <p:nvPr/>
        </p:nvSpPr>
        <p:spPr>
          <a:xfrm>
            <a:off x="6375032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0" name="object 3930"/>
          <p:cNvSpPr/>
          <p:nvPr/>
        </p:nvSpPr>
        <p:spPr>
          <a:xfrm>
            <a:off x="6411037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1" name="object 3931"/>
          <p:cNvSpPr/>
          <p:nvPr/>
        </p:nvSpPr>
        <p:spPr>
          <a:xfrm>
            <a:off x="6447042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2" name="object 3932"/>
          <p:cNvSpPr/>
          <p:nvPr/>
        </p:nvSpPr>
        <p:spPr>
          <a:xfrm>
            <a:off x="6483033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3" name="object 3933"/>
          <p:cNvSpPr/>
          <p:nvPr/>
        </p:nvSpPr>
        <p:spPr>
          <a:xfrm>
            <a:off x="6519038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4" name="object 3934"/>
          <p:cNvSpPr/>
          <p:nvPr/>
        </p:nvSpPr>
        <p:spPr>
          <a:xfrm>
            <a:off x="6555042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5" name="object 3935"/>
          <p:cNvSpPr/>
          <p:nvPr/>
        </p:nvSpPr>
        <p:spPr>
          <a:xfrm>
            <a:off x="6591034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6" name="object 3936"/>
          <p:cNvSpPr/>
          <p:nvPr/>
        </p:nvSpPr>
        <p:spPr>
          <a:xfrm>
            <a:off x="6627026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7" name="object 3937"/>
          <p:cNvSpPr/>
          <p:nvPr/>
        </p:nvSpPr>
        <p:spPr>
          <a:xfrm>
            <a:off x="6663030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8" name="object 3938"/>
          <p:cNvSpPr/>
          <p:nvPr/>
        </p:nvSpPr>
        <p:spPr>
          <a:xfrm>
            <a:off x="6699035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9" name="object 3939"/>
          <p:cNvSpPr/>
          <p:nvPr/>
        </p:nvSpPr>
        <p:spPr>
          <a:xfrm>
            <a:off x="6735026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0" name="object 3940"/>
          <p:cNvSpPr/>
          <p:nvPr/>
        </p:nvSpPr>
        <p:spPr>
          <a:xfrm>
            <a:off x="6771031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1" name="object 3941"/>
          <p:cNvSpPr/>
          <p:nvPr/>
        </p:nvSpPr>
        <p:spPr>
          <a:xfrm>
            <a:off x="6807036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2" name="object 3942"/>
          <p:cNvSpPr/>
          <p:nvPr/>
        </p:nvSpPr>
        <p:spPr>
          <a:xfrm>
            <a:off x="6843028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3" name="object 3943"/>
          <p:cNvSpPr/>
          <p:nvPr/>
        </p:nvSpPr>
        <p:spPr>
          <a:xfrm>
            <a:off x="6879032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4" name="object 3944"/>
          <p:cNvSpPr/>
          <p:nvPr/>
        </p:nvSpPr>
        <p:spPr>
          <a:xfrm>
            <a:off x="6915036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5" name="object 3945"/>
          <p:cNvSpPr/>
          <p:nvPr/>
        </p:nvSpPr>
        <p:spPr>
          <a:xfrm>
            <a:off x="6951041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6" name="object 3946"/>
          <p:cNvSpPr/>
          <p:nvPr/>
        </p:nvSpPr>
        <p:spPr>
          <a:xfrm>
            <a:off x="6987033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7" name="object 3947"/>
          <p:cNvSpPr/>
          <p:nvPr/>
        </p:nvSpPr>
        <p:spPr>
          <a:xfrm>
            <a:off x="7023037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8" name="object 3948"/>
          <p:cNvSpPr/>
          <p:nvPr/>
        </p:nvSpPr>
        <p:spPr>
          <a:xfrm>
            <a:off x="7059041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9" name="object 3949"/>
          <p:cNvSpPr/>
          <p:nvPr/>
        </p:nvSpPr>
        <p:spPr>
          <a:xfrm>
            <a:off x="7095034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0" name="object 3950"/>
          <p:cNvSpPr/>
          <p:nvPr/>
        </p:nvSpPr>
        <p:spPr>
          <a:xfrm>
            <a:off x="7131038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1" name="object 3951"/>
          <p:cNvSpPr/>
          <p:nvPr/>
        </p:nvSpPr>
        <p:spPr>
          <a:xfrm>
            <a:off x="7167030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2" name="object 3952"/>
          <p:cNvSpPr/>
          <p:nvPr/>
        </p:nvSpPr>
        <p:spPr>
          <a:xfrm>
            <a:off x="7203034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3" name="object 3953"/>
          <p:cNvSpPr/>
          <p:nvPr/>
        </p:nvSpPr>
        <p:spPr>
          <a:xfrm>
            <a:off x="7239026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4" name="object 3954"/>
          <p:cNvSpPr/>
          <p:nvPr/>
        </p:nvSpPr>
        <p:spPr>
          <a:xfrm>
            <a:off x="7275031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5" name="object 3955"/>
          <p:cNvSpPr/>
          <p:nvPr/>
        </p:nvSpPr>
        <p:spPr>
          <a:xfrm>
            <a:off x="7311035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6" name="object 3956"/>
          <p:cNvSpPr/>
          <p:nvPr/>
        </p:nvSpPr>
        <p:spPr>
          <a:xfrm>
            <a:off x="7347039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7" name="object 3957"/>
          <p:cNvSpPr/>
          <p:nvPr/>
        </p:nvSpPr>
        <p:spPr>
          <a:xfrm>
            <a:off x="7383032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8" name="object 3958"/>
          <p:cNvSpPr/>
          <p:nvPr/>
        </p:nvSpPr>
        <p:spPr>
          <a:xfrm>
            <a:off x="7419036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9" name="object 3959"/>
          <p:cNvSpPr/>
          <p:nvPr/>
        </p:nvSpPr>
        <p:spPr>
          <a:xfrm>
            <a:off x="7455041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0" name="object 3960"/>
          <p:cNvSpPr/>
          <p:nvPr/>
        </p:nvSpPr>
        <p:spPr>
          <a:xfrm>
            <a:off x="7491032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1" name="object 3961"/>
          <p:cNvSpPr/>
          <p:nvPr/>
        </p:nvSpPr>
        <p:spPr>
          <a:xfrm>
            <a:off x="7527037" y="3842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2" name="object 3962"/>
          <p:cNvSpPr/>
          <p:nvPr/>
        </p:nvSpPr>
        <p:spPr>
          <a:xfrm>
            <a:off x="3711055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3" name="object 3963"/>
          <p:cNvSpPr/>
          <p:nvPr/>
        </p:nvSpPr>
        <p:spPr>
          <a:xfrm>
            <a:off x="3747060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4" name="object 3964"/>
          <p:cNvSpPr/>
          <p:nvPr/>
        </p:nvSpPr>
        <p:spPr>
          <a:xfrm>
            <a:off x="3783052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5" name="object 3965"/>
          <p:cNvSpPr/>
          <p:nvPr/>
        </p:nvSpPr>
        <p:spPr>
          <a:xfrm>
            <a:off x="3819056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6" name="object 3966"/>
          <p:cNvSpPr/>
          <p:nvPr/>
        </p:nvSpPr>
        <p:spPr>
          <a:xfrm>
            <a:off x="3855035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7" name="object 3967"/>
          <p:cNvSpPr/>
          <p:nvPr/>
        </p:nvSpPr>
        <p:spPr>
          <a:xfrm>
            <a:off x="3891040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8" name="object 3968"/>
          <p:cNvSpPr/>
          <p:nvPr/>
        </p:nvSpPr>
        <p:spPr>
          <a:xfrm>
            <a:off x="3927031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9" name="object 3969"/>
          <p:cNvSpPr/>
          <p:nvPr/>
        </p:nvSpPr>
        <p:spPr>
          <a:xfrm>
            <a:off x="3963023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0" name="object 3970"/>
          <p:cNvSpPr/>
          <p:nvPr/>
        </p:nvSpPr>
        <p:spPr>
          <a:xfrm>
            <a:off x="3999027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1" name="object 3971"/>
          <p:cNvSpPr/>
          <p:nvPr/>
        </p:nvSpPr>
        <p:spPr>
          <a:xfrm>
            <a:off x="4035019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2" name="object 3972"/>
          <p:cNvSpPr/>
          <p:nvPr/>
        </p:nvSpPr>
        <p:spPr>
          <a:xfrm>
            <a:off x="4071024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3" name="object 3973"/>
          <p:cNvSpPr/>
          <p:nvPr/>
        </p:nvSpPr>
        <p:spPr>
          <a:xfrm>
            <a:off x="4107028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4" name="object 3974"/>
          <p:cNvSpPr/>
          <p:nvPr/>
        </p:nvSpPr>
        <p:spPr>
          <a:xfrm>
            <a:off x="4143007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5" name="object 3975"/>
          <p:cNvSpPr/>
          <p:nvPr/>
        </p:nvSpPr>
        <p:spPr>
          <a:xfrm>
            <a:off x="4179012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6" name="object 3976"/>
          <p:cNvSpPr/>
          <p:nvPr/>
        </p:nvSpPr>
        <p:spPr>
          <a:xfrm>
            <a:off x="4215017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7" name="object 3977"/>
          <p:cNvSpPr/>
          <p:nvPr/>
        </p:nvSpPr>
        <p:spPr>
          <a:xfrm>
            <a:off x="4251008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8" name="object 3978"/>
          <p:cNvSpPr/>
          <p:nvPr/>
        </p:nvSpPr>
        <p:spPr>
          <a:xfrm>
            <a:off x="4287000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9" name="object 3979"/>
          <p:cNvSpPr/>
          <p:nvPr/>
        </p:nvSpPr>
        <p:spPr>
          <a:xfrm>
            <a:off x="4323005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0" name="object 3980"/>
          <p:cNvSpPr/>
          <p:nvPr/>
        </p:nvSpPr>
        <p:spPr>
          <a:xfrm>
            <a:off x="4358984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1" name="object 3981"/>
          <p:cNvSpPr/>
          <p:nvPr/>
        </p:nvSpPr>
        <p:spPr>
          <a:xfrm>
            <a:off x="4394988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2" name="object 3982"/>
          <p:cNvSpPr/>
          <p:nvPr/>
        </p:nvSpPr>
        <p:spPr>
          <a:xfrm>
            <a:off x="4430980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3" name="object 3983"/>
          <p:cNvSpPr/>
          <p:nvPr/>
        </p:nvSpPr>
        <p:spPr>
          <a:xfrm>
            <a:off x="4466985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4" name="object 3984"/>
          <p:cNvSpPr/>
          <p:nvPr/>
        </p:nvSpPr>
        <p:spPr>
          <a:xfrm>
            <a:off x="4502976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5" name="object 3985"/>
          <p:cNvSpPr/>
          <p:nvPr/>
        </p:nvSpPr>
        <p:spPr>
          <a:xfrm>
            <a:off x="4538993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6" name="object 3986"/>
          <p:cNvSpPr/>
          <p:nvPr/>
        </p:nvSpPr>
        <p:spPr>
          <a:xfrm>
            <a:off x="4574985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7" name="object 3987"/>
          <p:cNvSpPr/>
          <p:nvPr/>
        </p:nvSpPr>
        <p:spPr>
          <a:xfrm>
            <a:off x="4610977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8" name="object 3988"/>
          <p:cNvSpPr/>
          <p:nvPr/>
        </p:nvSpPr>
        <p:spPr>
          <a:xfrm>
            <a:off x="4646969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9" name="object 3989"/>
          <p:cNvSpPr/>
          <p:nvPr/>
        </p:nvSpPr>
        <p:spPr>
          <a:xfrm>
            <a:off x="4682973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0" name="object 3990"/>
          <p:cNvSpPr/>
          <p:nvPr/>
        </p:nvSpPr>
        <p:spPr>
          <a:xfrm>
            <a:off x="4718965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1" name="object 3991"/>
          <p:cNvSpPr/>
          <p:nvPr/>
        </p:nvSpPr>
        <p:spPr>
          <a:xfrm>
            <a:off x="4754970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2" name="object 3992"/>
          <p:cNvSpPr/>
          <p:nvPr/>
        </p:nvSpPr>
        <p:spPr>
          <a:xfrm>
            <a:off x="4790974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3" name="object 3993"/>
          <p:cNvSpPr/>
          <p:nvPr/>
        </p:nvSpPr>
        <p:spPr>
          <a:xfrm>
            <a:off x="4826979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4" name="object 3994"/>
          <p:cNvSpPr/>
          <p:nvPr/>
        </p:nvSpPr>
        <p:spPr>
          <a:xfrm>
            <a:off x="4862970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5" name="object 3995"/>
          <p:cNvSpPr/>
          <p:nvPr/>
        </p:nvSpPr>
        <p:spPr>
          <a:xfrm>
            <a:off x="4898962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6" name="object 3996"/>
          <p:cNvSpPr/>
          <p:nvPr/>
        </p:nvSpPr>
        <p:spPr>
          <a:xfrm>
            <a:off x="4934968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7" name="object 3997"/>
          <p:cNvSpPr/>
          <p:nvPr/>
        </p:nvSpPr>
        <p:spPr>
          <a:xfrm>
            <a:off x="4970971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8" name="object 3998"/>
          <p:cNvSpPr/>
          <p:nvPr/>
        </p:nvSpPr>
        <p:spPr>
          <a:xfrm>
            <a:off x="5006964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9" name="object 3999"/>
          <p:cNvSpPr/>
          <p:nvPr/>
        </p:nvSpPr>
        <p:spPr>
          <a:xfrm>
            <a:off x="5042969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0" name="object 4000"/>
          <p:cNvSpPr/>
          <p:nvPr/>
        </p:nvSpPr>
        <p:spPr>
          <a:xfrm>
            <a:off x="5078973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1" name="object 4001"/>
          <p:cNvSpPr/>
          <p:nvPr/>
        </p:nvSpPr>
        <p:spPr>
          <a:xfrm>
            <a:off x="5114965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2" name="object 4002"/>
          <p:cNvSpPr/>
          <p:nvPr/>
        </p:nvSpPr>
        <p:spPr>
          <a:xfrm>
            <a:off x="5150970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3" name="object 4003"/>
          <p:cNvSpPr/>
          <p:nvPr/>
        </p:nvSpPr>
        <p:spPr>
          <a:xfrm>
            <a:off x="5187101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4" name="object 4004"/>
          <p:cNvSpPr/>
          <p:nvPr/>
        </p:nvSpPr>
        <p:spPr>
          <a:xfrm>
            <a:off x="5223105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5" name="object 4005"/>
          <p:cNvSpPr/>
          <p:nvPr/>
        </p:nvSpPr>
        <p:spPr>
          <a:xfrm>
            <a:off x="5259097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6" name="object 4006"/>
          <p:cNvSpPr/>
          <p:nvPr/>
        </p:nvSpPr>
        <p:spPr>
          <a:xfrm>
            <a:off x="5295102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7" name="object 4007"/>
          <p:cNvSpPr/>
          <p:nvPr/>
        </p:nvSpPr>
        <p:spPr>
          <a:xfrm>
            <a:off x="5331106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8" name="object 4008"/>
          <p:cNvSpPr/>
          <p:nvPr/>
        </p:nvSpPr>
        <p:spPr>
          <a:xfrm>
            <a:off x="5367098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9" name="object 4009"/>
          <p:cNvSpPr/>
          <p:nvPr/>
        </p:nvSpPr>
        <p:spPr>
          <a:xfrm>
            <a:off x="5403103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0" name="object 4010"/>
          <p:cNvSpPr/>
          <p:nvPr/>
        </p:nvSpPr>
        <p:spPr>
          <a:xfrm>
            <a:off x="5439095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1" name="object 4011"/>
          <p:cNvSpPr/>
          <p:nvPr/>
        </p:nvSpPr>
        <p:spPr>
          <a:xfrm>
            <a:off x="5475099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2" name="object 4012"/>
          <p:cNvSpPr/>
          <p:nvPr/>
        </p:nvSpPr>
        <p:spPr>
          <a:xfrm>
            <a:off x="5511091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3" name="object 4013"/>
          <p:cNvSpPr/>
          <p:nvPr/>
        </p:nvSpPr>
        <p:spPr>
          <a:xfrm>
            <a:off x="5547095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4" name="object 4014"/>
          <p:cNvSpPr/>
          <p:nvPr/>
        </p:nvSpPr>
        <p:spPr>
          <a:xfrm>
            <a:off x="5583100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5" name="object 4015"/>
          <p:cNvSpPr/>
          <p:nvPr/>
        </p:nvSpPr>
        <p:spPr>
          <a:xfrm>
            <a:off x="5619092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6" name="object 4016"/>
          <p:cNvSpPr/>
          <p:nvPr/>
        </p:nvSpPr>
        <p:spPr>
          <a:xfrm>
            <a:off x="5655096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7" name="object 4017"/>
          <p:cNvSpPr/>
          <p:nvPr/>
        </p:nvSpPr>
        <p:spPr>
          <a:xfrm>
            <a:off x="5691101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8" name="object 4018"/>
          <p:cNvSpPr/>
          <p:nvPr/>
        </p:nvSpPr>
        <p:spPr>
          <a:xfrm>
            <a:off x="5727093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9" name="object 4019"/>
          <p:cNvSpPr/>
          <p:nvPr/>
        </p:nvSpPr>
        <p:spPr>
          <a:xfrm>
            <a:off x="5763097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0" name="object 4020"/>
          <p:cNvSpPr/>
          <p:nvPr/>
        </p:nvSpPr>
        <p:spPr>
          <a:xfrm>
            <a:off x="5799101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1" name="object 4021"/>
          <p:cNvSpPr/>
          <p:nvPr/>
        </p:nvSpPr>
        <p:spPr>
          <a:xfrm>
            <a:off x="5835106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2" name="object 4022"/>
          <p:cNvSpPr/>
          <p:nvPr/>
        </p:nvSpPr>
        <p:spPr>
          <a:xfrm>
            <a:off x="5871098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3" name="object 4023"/>
          <p:cNvSpPr/>
          <p:nvPr/>
        </p:nvSpPr>
        <p:spPr>
          <a:xfrm>
            <a:off x="5907102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4" name="object 4024"/>
          <p:cNvSpPr/>
          <p:nvPr/>
        </p:nvSpPr>
        <p:spPr>
          <a:xfrm>
            <a:off x="5943107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5" name="object 4025"/>
          <p:cNvSpPr/>
          <p:nvPr/>
        </p:nvSpPr>
        <p:spPr>
          <a:xfrm>
            <a:off x="5979098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6" name="object 4026"/>
          <p:cNvSpPr/>
          <p:nvPr/>
        </p:nvSpPr>
        <p:spPr>
          <a:xfrm>
            <a:off x="6015090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7" name="object 4027"/>
          <p:cNvSpPr/>
          <p:nvPr/>
        </p:nvSpPr>
        <p:spPr>
          <a:xfrm>
            <a:off x="6051095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8" name="object 4028"/>
          <p:cNvSpPr/>
          <p:nvPr/>
        </p:nvSpPr>
        <p:spPr>
          <a:xfrm>
            <a:off x="6087099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9" name="object 4029"/>
          <p:cNvSpPr/>
          <p:nvPr/>
        </p:nvSpPr>
        <p:spPr>
          <a:xfrm>
            <a:off x="6123091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0" name="object 4030"/>
          <p:cNvSpPr/>
          <p:nvPr/>
        </p:nvSpPr>
        <p:spPr>
          <a:xfrm>
            <a:off x="6159096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1" name="object 4031"/>
          <p:cNvSpPr/>
          <p:nvPr/>
        </p:nvSpPr>
        <p:spPr>
          <a:xfrm>
            <a:off x="6195100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2" name="object 4032"/>
          <p:cNvSpPr/>
          <p:nvPr/>
        </p:nvSpPr>
        <p:spPr>
          <a:xfrm>
            <a:off x="6231092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3" name="object 4033"/>
          <p:cNvSpPr/>
          <p:nvPr/>
        </p:nvSpPr>
        <p:spPr>
          <a:xfrm>
            <a:off x="6267096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4" name="object 4034"/>
          <p:cNvSpPr/>
          <p:nvPr/>
        </p:nvSpPr>
        <p:spPr>
          <a:xfrm>
            <a:off x="6303101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5" name="object 4035"/>
          <p:cNvSpPr/>
          <p:nvPr/>
        </p:nvSpPr>
        <p:spPr>
          <a:xfrm>
            <a:off x="6339093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6" name="object 4036"/>
          <p:cNvSpPr/>
          <p:nvPr/>
        </p:nvSpPr>
        <p:spPr>
          <a:xfrm>
            <a:off x="6375097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7" name="object 4037"/>
          <p:cNvSpPr/>
          <p:nvPr/>
        </p:nvSpPr>
        <p:spPr>
          <a:xfrm>
            <a:off x="6411102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8" name="object 4038"/>
          <p:cNvSpPr/>
          <p:nvPr/>
        </p:nvSpPr>
        <p:spPr>
          <a:xfrm>
            <a:off x="6447106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9" name="object 4039"/>
          <p:cNvSpPr/>
          <p:nvPr/>
        </p:nvSpPr>
        <p:spPr>
          <a:xfrm>
            <a:off x="6483098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0" name="object 4040"/>
          <p:cNvSpPr/>
          <p:nvPr/>
        </p:nvSpPr>
        <p:spPr>
          <a:xfrm>
            <a:off x="6519102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1" name="object 4041"/>
          <p:cNvSpPr/>
          <p:nvPr/>
        </p:nvSpPr>
        <p:spPr>
          <a:xfrm>
            <a:off x="6555107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2" name="object 4042"/>
          <p:cNvSpPr/>
          <p:nvPr/>
        </p:nvSpPr>
        <p:spPr>
          <a:xfrm>
            <a:off x="6591099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3" name="object 4043"/>
          <p:cNvSpPr/>
          <p:nvPr/>
        </p:nvSpPr>
        <p:spPr>
          <a:xfrm>
            <a:off x="6627090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4" name="object 4044"/>
          <p:cNvSpPr/>
          <p:nvPr/>
        </p:nvSpPr>
        <p:spPr>
          <a:xfrm>
            <a:off x="6663095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5" name="object 4045"/>
          <p:cNvSpPr/>
          <p:nvPr/>
        </p:nvSpPr>
        <p:spPr>
          <a:xfrm>
            <a:off x="6699100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6" name="object 4046"/>
          <p:cNvSpPr/>
          <p:nvPr/>
        </p:nvSpPr>
        <p:spPr>
          <a:xfrm>
            <a:off x="6735091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7" name="object 4047"/>
          <p:cNvSpPr/>
          <p:nvPr/>
        </p:nvSpPr>
        <p:spPr>
          <a:xfrm>
            <a:off x="6771096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8" name="object 4048"/>
          <p:cNvSpPr/>
          <p:nvPr/>
        </p:nvSpPr>
        <p:spPr>
          <a:xfrm>
            <a:off x="6807100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9" name="object 4049"/>
          <p:cNvSpPr/>
          <p:nvPr/>
        </p:nvSpPr>
        <p:spPr>
          <a:xfrm>
            <a:off x="6843092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0" name="object 4050"/>
          <p:cNvSpPr/>
          <p:nvPr/>
        </p:nvSpPr>
        <p:spPr>
          <a:xfrm>
            <a:off x="6879097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1" name="object 4051"/>
          <p:cNvSpPr/>
          <p:nvPr/>
        </p:nvSpPr>
        <p:spPr>
          <a:xfrm>
            <a:off x="6915101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2" name="object 4052"/>
          <p:cNvSpPr/>
          <p:nvPr/>
        </p:nvSpPr>
        <p:spPr>
          <a:xfrm>
            <a:off x="6951105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3" name="object 4053"/>
          <p:cNvSpPr/>
          <p:nvPr/>
        </p:nvSpPr>
        <p:spPr>
          <a:xfrm>
            <a:off x="6987098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4" name="object 4054"/>
          <p:cNvSpPr/>
          <p:nvPr/>
        </p:nvSpPr>
        <p:spPr>
          <a:xfrm>
            <a:off x="7023102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5" name="object 4055"/>
          <p:cNvSpPr/>
          <p:nvPr/>
        </p:nvSpPr>
        <p:spPr>
          <a:xfrm>
            <a:off x="7059107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6" name="object 4056"/>
          <p:cNvSpPr/>
          <p:nvPr/>
        </p:nvSpPr>
        <p:spPr>
          <a:xfrm>
            <a:off x="7095098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7" name="object 4057"/>
          <p:cNvSpPr/>
          <p:nvPr/>
        </p:nvSpPr>
        <p:spPr>
          <a:xfrm>
            <a:off x="7131103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8" name="object 4058"/>
          <p:cNvSpPr/>
          <p:nvPr/>
        </p:nvSpPr>
        <p:spPr>
          <a:xfrm>
            <a:off x="7167095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9" name="object 4059"/>
          <p:cNvSpPr/>
          <p:nvPr/>
        </p:nvSpPr>
        <p:spPr>
          <a:xfrm>
            <a:off x="7203099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0" name="object 4060"/>
          <p:cNvSpPr/>
          <p:nvPr/>
        </p:nvSpPr>
        <p:spPr>
          <a:xfrm>
            <a:off x="7239091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1" name="object 4061"/>
          <p:cNvSpPr/>
          <p:nvPr/>
        </p:nvSpPr>
        <p:spPr>
          <a:xfrm>
            <a:off x="7275096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2" name="object 4062"/>
          <p:cNvSpPr/>
          <p:nvPr/>
        </p:nvSpPr>
        <p:spPr>
          <a:xfrm>
            <a:off x="7311100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3" name="object 4063"/>
          <p:cNvSpPr/>
          <p:nvPr/>
        </p:nvSpPr>
        <p:spPr>
          <a:xfrm>
            <a:off x="7347105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4" name="object 4064"/>
          <p:cNvSpPr/>
          <p:nvPr/>
        </p:nvSpPr>
        <p:spPr>
          <a:xfrm>
            <a:off x="7383096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5" name="object 4065"/>
          <p:cNvSpPr/>
          <p:nvPr/>
        </p:nvSpPr>
        <p:spPr>
          <a:xfrm>
            <a:off x="7419101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6" name="object 4066"/>
          <p:cNvSpPr/>
          <p:nvPr/>
        </p:nvSpPr>
        <p:spPr>
          <a:xfrm>
            <a:off x="7455105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7" name="object 4067"/>
          <p:cNvSpPr/>
          <p:nvPr/>
        </p:nvSpPr>
        <p:spPr>
          <a:xfrm>
            <a:off x="7491097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8" name="object 4068"/>
          <p:cNvSpPr/>
          <p:nvPr/>
        </p:nvSpPr>
        <p:spPr>
          <a:xfrm>
            <a:off x="7527101" y="380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9" name="object 4069"/>
          <p:cNvSpPr/>
          <p:nvPr/>
        </p:nvSpPr>
        <p:spPr>
          <a:xfrm>
            <a:off x="3711120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0" name="object 4070"/>
          <p:cNvSpPr/>
          <p:nvPr/>
        </p:nvSpPr>
        <p:spPr>
          <a:xfrm>
            <a:off x="3747111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1" name="object 4071"/>
          <p:cNvSpPr/>
          <p:nvPr/>
        </p:nvSpPr>
        <p:spPr>
          <a:xfrm>
            <a:off x="3783116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2" name="object 4072"/>
          <p:cNvSpPr/>
          <p:nvPr/>
        </p:nvSpPr>
        <p:spPr>
          <a:xfrm>
            <a:off x="3819108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3" name="object 4073"/>
          <p:cNvSpPr/>
          <p:nvPr/>
        </p:nvSpPr>
        <p:spPr>
          <a:xfrm>
            <a:off x="3855100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4" name="object 4074"/>
          <p:cNvSpPr/>
          <p:nvPr/>
        </p:nvSpPr>
        <p:spPr>
          <a:xfrm>
            <a:off x="3891104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5" name="object 4075"/>
          <p:cNvSpPr/>
          <p:nvPr/>
        </p:nvSpPr>
        <p:spPr>
          <a:xfrm>
            <a:off x="3927096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6" name="object 4076"/>
          <p:cNvSpPr/>
          <p:nvPr/>
        </p:nvSpPr>
        <p:spPr>
          <a:xfrm>
            <a:off x="3963101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7" name="object 4077"/>
          <p:cNvSpPr/>
          <p:nvPr/>
        </p:nvSpPr>
        <p:spPr>
          <a:xfrm>
            <a:off x="3999092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8" name="object 4078"/>
          <p:cNvSpPr/>
          <p:nvPr/>
        </p:nvSpPr>
        <p:spPr>
          <a:xfrm>
            <a:off x="4035097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9" name="object 4079"/>
          <p:cNvSpPr/>
          <p:nvPr/>
        </p:nvSpPr>
        <p:spPr>
          <a:xfrm>
            <a:off x="4071089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0" name="object 4080"/>
          <p:cNvSpPr/>
          <p:nvPr/>
        </p:nvSpPr>
        <p:spPr>
          <a:xfrm>
            <a:off x="4107093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1" name="object 4081"/>
          <p:cNvSpPr/>
          <p:nvPr/>
        </p:nvSpPr>
        <p:spPr>
          <a:xfrm>
            <a:off x="4143072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2" name="object 4082"/>
          <p:cNvSpPr/>
          <p:nvPr/>
        </p:nvSpPr>
        <p:spPr>
          <a:xfrm>
            <a:off x="4179077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3" name="object 4083"/>
          <p:cNvSpPr/>
          <p:nvPr/>
        </p:nvSpPr>
        <p:spPr>
          <a:xfrm>
            <a:off x="4215081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4" name="object 4084"/>
          <p:cNvSpPr/>
          <p:nvPr/>
        </p:nvSpPr>
        <p:spPr>
          <a:xfrm>
            <a:off x="4251060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5" name="object 4085"/>
          <p:cNvSpPr/>
          <p:nvPr/>
        </p:nvSpPr>
        <p:spPr>
          <a:xfrm>
            <a:off x="4287065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6" name="object 4086"/>
          <p:cNvSpPr/>
          <p:nvPr/>
        </p:nvSpPr>
        <p:spPr>
          <a:xfrm>
            <a:off x="4323069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7" name="object 4087"/>
          <p:cNvSpPr/>
          <p:nvPr/>
        </p:nvSpPr>
        <p:spPr>
          <a:xfrm>
            <a:off x="4359049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8" name="object 4088"/>
          <p:cNvSpPr/>
          <p:nvPr/>
        </p:nvSpPr>
        <p:spPr>
          <a:xfrm>
            <a:off x="4395053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9" name="object 4089"/>
          <p:cNvSpPr/>
          <p:nvPr/>
        </p:nvSpPr>
        <p:spPr>
          <a:xfrm>
            <a:off x="4431045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0" name="object 4090"/>
          <p:cNvSpPr/>
          <p:nvPr/>
        </p:nvSpPr>
        <p:spPr>
          <a:xfrm>
            <a:off x="4467049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1" name="object 4091"/>
          <p:cNvSpPr/>
          <p:nvPr/>
        </p:nvSpPr>
        <p:spPr>
          <a:xfrm>
            <a:off x="4503041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2" name="object 4092"/>
          <p:cNvSpPr/>
          <p:nvPr/>
        </p:nvSpPr>
        <p:spPr>
          <a:xfrm>
            <a:off x="4539046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3" name="object 4093"/>
          <p:cNvSpPr/>
          <p:nvPr/>
        </p:nvSpPr>
        <p:spPr>
          <a:xfrm>
            <a:off x="4575050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4" name="object 4094"/>
          <p:cNvSpPr/>
          <p:nvPr/>
        </p:nvSpPr>
        <p:spPr>
          <a:xfrm>
            <a:off x="4611042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5" name="object 4095"/>
          <p:cNvSpPr/>
          <p:nvPr/>
        </p:nvSpPr>
        <p:spPr>
          <a:xfrm>
            <a:off x="4647034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6" name="object 4096"/>
          <p:cNvSpPr/>
          <p:nvPr/>
        </p:nvSpPr>
        <p:spPr>
          <a:xfrm>
            <a:off x="4683038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7" name="object 4097"/>
          <p:cNvSpPr/>
          <p:nvPr/>
        </p:nvSpPr>
        <p:spPr>
          <a:xfrm>
            <a:off x="4719030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8" name="object 4098"/>
          <p:cNvSpPr/>
          <p:nvPr/>
        </p:nvSpPr>
        <p:spPr>
          <a:xfrm>
            <a:off x="4755036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9" name="object 4099"/>
          <p:cNvSpPr/>
          <p:nvPr/>
        </p:nvSpPr>
        <p:spPr>
          <a:xfrm>
            <a:off x="4791039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0" name="object 4100"/>
          <p:cNvSpPr/>
          <p:nvPr/>
        </p:nvSpPr>
        <p:spPr>
          <a:xfrm>
            <a:off x="4827045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1" name="object 4101"/>
          <p:cNvSpPr/>
          <p:nvPr/>
        </p:nvSpPr>
        <p:spPr>
          <a:xfrm>
            <a:off x="4863035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2" name="object 4102"/>
          <p:cNvSpPr/>
          <p:nvPr/>
        </p:nvSpPr>
        <p:spPr>
          <a:xfrm>
            <a:off x="4899028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3" name="object 4103"/>
          <p:cNvSpPr/>
          <p:nvPr/>
        </p:nvSpPr>
        <p:spPr>
          <a:xfrm>
            <a:off x="4935033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4" name="object 4104"/>
          <p:cNvSpPr/>
          <p:nvPr/>
        </p:nvSpPr>
        <p:spPr>
          <a:xfrm>
            <a:off x="4971037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5" name="object 4105"/>
          <p:cNvSpPr/>
          <p:nvPr/>
        </p:nvSpPr>
        <p:spPr>
          <a:xfrm>
            <a:off x="5007029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6" name="object 4106"/>
          <p:cNvSpPr/>
          <p:nvPr/>
        </p:nvSpPr>
        <p:spPr>
          <a:xfrm>
            <a:off x="5043034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7" name="object 4107"/>
          <p:cNvSpPr/>
          <p:nvPr/>
        </p:nvSpPr>
        <p:spPr>
          <a:xfrm>
            <a:off x="5079038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8" name="object 4108"/>
          <p:cNvSpPr/>
          <p:nvPr/>
        </p:nvSpPr>
        <p:spPr>
          <a:xfrm>
            <a:off x="5115030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9" name="object 4109"/>
          <p:cNvSpPr/>
          <p:nvPr/>
        </p:nvSpPr>
        <p:spPr>
          <a:xfrm>
            <a:off x="5151034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0" name="object 4110"/>
          <p:cNvSpPr/>
          <p:nvPr/>
        </p:nvSpPr>
        <p:spPr>
          <a:xfrm>
            <a:off x="5187039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1" name="object 4111"/>
          <p:cNvSpPr/>
          <p:nvPr/>
        </p:nvSpPr>
        <p:spPr>
          <a:xfrm>
            <a:off x="5223043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2" name="object 4112"/>
          <p:cNvSpPr/>
          <p:nvPr/>
        </p:nvSpPr>
        <p:spPr>
          <a:xfrm>
            <a:off x="5259035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3" name="object 4113"/>
          <p:cNvSpPr/>
          <p:nvPr/>
        </p:nvSpPr>
        <p:spPr>
          <a:xfrm>
            <a:off x="5295040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4" name="object 4114"/>
          <p:cNvSpPr/>
          <p:nvPr/>
        </p:nvSpPr>
        <p:spPr>
          <a:xfrm>
            <a:off x="5331044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5" name="object 4115"/>
          <p:cNvSpPr/>
          <p:nvPr/>
        </p:nvSpPr>
        <p:spPr>
          <a:xfrm>
            <a:off x="5367036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6" name="object 4116"/>
          <p:cNvSpPr/>
          <p:nvPr/>
        </p:nvSpPr>
        <p:spPr>
          <a:xfrm>
            <a:off x="5403041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7" name="object 4117"/>
          <p:cNvSpPr/>
          <p:nvPr/>
        </p:nvSpPr>
        <p:spPr>
          <a:xfrm>
            <a:off x="5439032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8" name="object 4118"/>
          <p:cNvSpPr/>
          <p:nvPr/>
        </p:nvSpPr>
        <p:spPr>
          <a:xfrm>
            <a:off x="5475037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9" name="object 4119"/>
          <p:cNvSpPr/>
          <p:nvPr/>
        </p:nvSpPr>
        <p:spPr>
          <a:xfrm>
            <a:off x="5511029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0" name="object 4120"/>
          <p:cNvSpPr/>
          <p:nvPr/>
        </p:nvSpPr>
        <p:spPr>
          <a:xfrm>
            <a:off x="5547033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1" name="object 4121"/>
          <p:cNvSpPr/>
          <p:nvPr/>
        </p:nvSpPr>
        <p:spPr>
          <a:xfrm>
            <a:off x="5583038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2" name="object 4122"/>
          <p:cNvSpPr/>
          <p:nvPr/>
        </p:nvSpPr>
        <p:spPr>
          <a:xfrm>
            <a:off x="5619029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3" name="object 4123"/>
          <p:cNvSpPr/>
          <p:nvPr/>
        </p:nvSpPr>
        <p:spPr>
          <a:xfrm>
            <a:off x="5655034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4" name="object 4124"/>
          <p:cNvSpPr/>
          <p:nvPr/>
        </p:nvSpPr>
        <p:spPr>
          <a:xfrm>
            <a:off x="5691039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5" name="object 4125"/>
          <p:cNvSpPr/>
          <p:nvPr/>
        </p:nvSpPr>
        <p:spPr>
          <a:xfrm>
            <a:off x="5727030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6" name="object 4126"/>
          <p:cNvSpPr/>
          <p:nvPr/>
        </p:nvSpPr>
        <p:spPr>
          <a:xfrm>
            <a:off x="5763035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7" name="object 4127"/>
          <p:cNvSpPr/>
          <p:nvPr/>
        </p:nvSpPr>
        <p:spPr>
          <a:xfrm>
            <a:off x="5799039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8" name="object 4128"/>
          <p:cNvSpPr/>
          <p:nvPr/>
        </p:nvSpPr>
        <p:spPr>
          <a:xfrm>
            <a:off x="5835044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9" name="object 4129"/>
          <p:cNvSpPr/>
          <p:nvPr/>
        </p:nvSpPr>
        <p:spPr>
          <a:xfrm>
            <a:off x="5871035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0" name="object 4130"/>
          <p:cNvSpPr/>
          <p:nvPr/>
        </p:nvSpPr>
        <p:spPr>
          <a:xfrm>
            <a:off x="5907040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1" name="object 4131"/>
          <p:cNvSpPr/>
          <p:nvPr/>
        </p:nvSpPr>
        <p:spPr>
          <a:xfrm>
            <a:off x="5943044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2" name="object 4132"/>
          <p:cNvSpPr/>
          <p:nvPr/>
        </p:nvSpPr>
        <p:spPr>
          <a:xfrm>
            <a:off x="5979036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3" name="object 4133"/>
          <p:cNvSpPr/>
          <p:nvPr/>
        </p:nvSpPr>
        <p:spPr>
          <a:xfrm>
            <a:off x="6015028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4" name="object 4134"/>
          <p:cNvSpPr/>
          <p:nvPr/>
        </p:nvSpPr>
        <p:spPr>
          <a:xfrm>
            <a:off x="6051032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5" name="object 4135"/>
          <p:cNvSpPr/>
          <p:nvPr/>
        </p:nvSpPr>
        <p:spPr>
          <a:xfrm>
            <a:off x="6087037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6" name="object 4136"/>
          <p:cNvSpPr/>
          <p:nvPr/>
        </p:nvSpPr>
        <p:spPr>
          <a:xfrm>
            <a:off x="6123029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7" name="object 4137"/>
          <p:cNvSpPr/>
          <p:nvPr/>
        </p:nvSpPr>
        <p:spPr>
          <a:xfrm>
            <a:off x="6159033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8" name="object 4138"/>
          <p:cNvSpPr/>
          <p:nvPr/>
        </p:nvSpPr>
        <p:spPr>
          <a:xfrm>
            <a:off x="6195038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9" name="object 4139"/>
          <p:cNvSpPr/>
          <p:nvPr/>
        </p:nvSpPr>
        <p:spPr>
          <a:xfrm>
            <a:off x="6231030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0" name="object 4140"/>
          <p:cNvSpPr/>
          <p:nvPr/>
        </p:nvSpPr>
        <p:spPr>
          <a:xfrm>
            <a:off x="6267034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1" name="object 4141"/>
          <p:cNvSpPr/>
          <p:nvPr/>
        </p:nvSpPr>
        <p:spPr>
          <a:xfrm>
            <a:off x="6303039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2" name="object 4142"/>
          <p:cNvSpPr/>
          <p:nvPr/>
        </p:nvSpPr>
        <p:spPr>
          <a:xfrm>
            <a:off x="6339030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3" name="object 4143"/>
          <p:cNvSpPr/>
          <p:nvPr/>
        </p:nvSpPr>
        <p:spPr>
          <a:xfrm>
            <a:off x="6375035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4" name="object 4144"/>
          <p:cNvSpPr/>
          <p:nvPr/>
        </p:nvSpPr>
        <p:spPr>
          <a:xfrm>
            <a:off x="6411040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5" name="object 4145"/>
          <p:cNvSpPr/>
          <p:nvPr/>
        </p:nvSpPr>
        <p:spPr>
          <a:xfrm>
            <a:off x="6447044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6" name="object 4146"/>
          <p:cNvSpPr/>
          <p:nvPr/>
        </p:nvSpPr>
        <p:spPr>
          <a:xfrm>
            <a:off x="6483036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7" name="object 4147"/>
          <p:cNvSpPr/>
          <p:nvPr/>
        </p:nvSpPr>
        <p:spPr>
          <a:xfrm>
            <a:off x="6519040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8" name="object 4148"/>
          <p:cNvSpPr/>
          <p:nvPr/>
        </p:nvSpPr>
        <p:spPr>
          <a:xfrm>
            <a:off x="6555045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9" name="object 4149"/>
          <p:cNvSpPr/>
          <p:nvPr/>
        </p:nvSpPr>
        <p:spPr>
          <a:xfrm>
            <a:off x="6591038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0" name="object 4150"/>
          <p:cNvSpPr/>
          <p:nvPr/>
        </p:nvSpPr>
        <p:spPr>
          <a:xfrm>
            <a:off x="6627028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1" name="object 4151"/>
          <p:cNvSpPr/>
          <p:nvPr/>
        </p:nvSpPr>
        <p:spPr>
          <a:xfrm>
            <a:off x="6663033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2" name="object 4152"/>
          <p:cNvSpPr/>
          <p:nvPr/>
        </p:nvSpPr>
        <p:spPr>
          <a:xfrm>
            <a:off x="6699037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3" name="object 4153"/>
          <p:cNvSpPr/>
          <p:nvPr/>
        </p:nvSpPr>
        <p:spPr>
          <a:xfrm>
            <a:off x="6735029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4" name="object 4154"/>
          <p:cNvSpPr/>
          <p:nvPr/>
        </p:nvSpPr>
        <p:spPr>
          <a:xfrm>
            <a:off x="6771033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5" name="object 4155"/>
          <p:cNvSpPr/>
          <p:nvPr/>
        </p:nvSpPr>
        <p:spPr>
          <a:xfrm>
            <a:off x="6807038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6" name="object 4156"/>
          <p:cNvSpPr/>
          <p:nvPr/>
        </p:nvSpPr>
        <p:spPr>
          <a:xfrm>
            <a:off x="6843030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7" name="object 4157"/>
          <p:cNvSpPr/>
          <p:nvPr/>
        </p:nvSpPr>
        <p:spPr>
          <a:xfrm>
            <a:off x="6879035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8" name="object 4158"/>
          <p:cNvSpPr/>
          <p:nvPr/>
        </p:nvSpPr>
        <p:spPr>
          <a:xfrm>
            <a:off x="6915039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9" name="object 4159"/>
          <p:cNvSpPr/>
          <p:nvPr/>
        </p:nvSpPr>
        <p:spPr>
          <a:xfrm>
            <a:off x="6951043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0" name="object 4160"/>
          <p:cNvSpPr/>
          <p:nvPr/>
        </p:nvSpPr>
        <p:spPr>
          <a:xfrm>
            <a:off x="6987035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1" name="object 4161"/>
          <p:cNvSpPr/>
          <p:nvPr/>
        </p:nvSpPr>
        <p:spPr>
          <a:xfrm>
            <a:off x="7023040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2" name="object 4162"/>
          <p:cNvSpPr/>
          <p:nvPr/>
        </p:nvSpPr>
        <p:spPr>
          <a:xfrm>
            <a:off x="7059045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3" name="object 4163"/>
          <p:cNvSpPr/>
          <p:nvPr/>
        </p:nvSpPr>
        <p:spPr>
          <a:xfrm>
            <a:off x="7095036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4" name="object 4164"/>
          <p:cNvSpPr/>
          <p:nvPr/>
        </p:nvSpPr>
        <p:spPr>
          <a:xfrm>
            <a:off x="7131041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5" name="object 4165"/>
          <p:cNvSpPr/>
          <p:nvPr/>
        </p:nvSpPr>
        <p:spPr>
          <a:xfrm>
            <a:off x="7167033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6" name="object 4166"/>
          <p:cNvSpPr/>
          <p:nvPr/>
        </p:nvSpPr>
        <p:spPr>
          <a:xfrm>
            <a:off x="7203037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7" name="object 4167"/>
          <p:cNvSpPr/>
          <p:nvPr/>
        </p:nvSpPr>
        <p:spPr>
          <a:xfrm>
            <a:off x="7239029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8" name="object 4168"/>
          <p:cNvSpPr/>
          <p:nvPr/>
        </p:nvSpPr>
        <p:spPr>
          <a:xfrm>
            <a:off x="7275033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9" name="object 4169"/>
          <p:cNvSpPr/>
          <p:nvPr/>
        </p:nvSpPr>
        <p:spPr>
          <a:xfrm>
            <a:off x="7311038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0" name="object 4170"/>
          <p:cNvSpPr/>
          <p:nvPr/>
        </p:nvSpPr>
        <p:spPr>
          <a:xfrm>
            <a:off x="7347043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1" name="object 4171"/>
          <p:cNvSpPr/>
          <p:nvPr/>
        </p:nvSpPr>
        <p:spPr>
          <a:xfrm>
            <a:off x="7383034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2" name="object 4172"/>
          <p:cNvSpPr/>
          <p:nvPr/>
        </p:nvSpPr>
        <p:spPr>
          <a:xfrm>
            <a:off x="7419038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3" name="object 4173"/>
          <p:cNvSpPr/>
          <p:nvPr/>
        </p:nvSpPr>
        <p:spPr>
          <a:xfrm>
            <a:off x="7455043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4" name="object 4174"/>
          <p:cNvSpPr/>
          <p:nvPr/>
        </p:nvSpPr>
        <p:spPr>
          <a:xfrm>
            <a:off x="7491035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5" name="object 4175"/>
          <p:cNvSpPr/>
          <p:nvPr/>
        </p:nvSpPr>
        <p:spPr>
          <a:xfrm>
            <a:off x="7527039" y="3770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6" name="object 4176"/>
          <p:cNvSpPr/>
          <p:nvPr/>
        </p:nvSpPr>
        <p:spPr>
          <a:xfrm>
            <a:off x="3711057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7" name="object 4177"/>
          <p:cNvSpPr/>
          <p:nvPr/>
        </p:nvSpPr>
        <p:spPr>
          <a:xfrm>
            <a:off x="3747049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8" name="object 4178"/>
          <p:cNvSpPr/>
          <p:nvPr/>
        </p:nvSpPr>
        <p:spPr>
          <a:xfrm>
            <a:off x="3783054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9" name="object 4179"/>
          <p:cNvSpPr/>
          <p:nvPr/>
        </p:nvSpPr>
        <p:spPr>
          <a:xfrm>
            <a:off x="3819046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0" name="object 4180"/>
          <p:cNvSpPr/>
          <p:nvPr/>
        </p:nvSpPr>
        <p:spPr>
          <a:xfrm>
            <a:off x="3855037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1" name="object 4181"/>
          <p:cNvSpPr/>
          <p:nvPr/>
        </p:nvSpPr>
        <p:spPr>
          <a:xfrm>
            <a:off x="3891042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2" name="object 4182"/>
          <p:cNvSpPr/>
          <p:nvPr/>
        </p:nvSpPr>
        <p:spPr>
          <a:xfrm>
            <a:off x="3927034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3" name="object 4183"/>
          <p:cNvSpPr/>
          <p:nvPr/>
        </p:nvSpPr>
        <p:spPr>
          <a:xfrm>
            <a:off x="3963038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4" name="object 4184"/>
          <p:cNvSpPr/>
          <p:nvPr/>
        </p:nvSpPr>
        <p:spPr>
          <a:xfrm>
            <a:off x="3999030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5" name="object 4185"/>
          <p:cNvSpPr/>
          <p:nvPr/>
        </p:nvSpPr>
        <p:spPr>
          <a:xfrm>
            <a:off x="4035035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6" name="object 4186"/>
          <p:cNvSpPr/>
          <p:nvPr/>
        </p:nvSpPr>
        <p:spPr>
          <a:xfrm>
            <a:off x="4071027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7" name="object 4187"/>
          <p:cNvSpPr/>
          <p:nvPr/>
        </p:nvSpPr>
        <p:spPr>
          <a:xfrm>
            <a:off x="4107031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8" name="object 4188"/>
          <p:cNvSpPr/>
          <p:nvPr/>
        </p:nvSpPr>
        <p:spPr>
          <a:xfrm>
            <a:off x="4143010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9" name="object 4189"/>
          <p:cNvSpPr/>
          <p:nvPr/>
        </p:nvSpPr>
        <p:spPr>
          <a:xfrm>
            <a:off x="4179015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0" name="object 4190"/>
          <p:cNvSpPr/>
          <p:nvPr/>
        </p:nvSpPr>
        <p:spPr>
          <a:xfrm>
            <a:off x="4215019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1" name="object 4191"/>
          <p:cNvSpPr/>
          <p:nvPr/>
        </p:nvSpPr>
        <p:spPr>
          <a:xfrm>
            <a:off x="4250998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2" name="object 4192"/>
          <p:cNvSpPr/>
          <p:nvPr/>
        </p:nvSpPr>
        <p:spPr>
          <a:xfrm>
            <a:off x="4287003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3" name="object 4193"/>
          <p:cNvSpPr/>
          <p:nvPr/>
        </p:nvSpPr>
        <p:spPr>
          <a:xfrm>
            <a:off x="4323007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4" name="object 4194"/>
          <p:cNvSpPr/>
          <p:nvPr/>
        </p:nvSpPr>
        <p:spPr>
          <a:xfrm>
            <a:off x="4358986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5" name="object 4195"/>
          <p:cNvSpPr/>
          <p:nvPr/>
        </p:nvSpPr>
        <p:spPr>
          <a:xfrm>
            <a:off x="4394991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6" name="object 4196"/>
          <p:cNvSpPr/>
          <p:nvPr/>
        </p:nvSpPr>
        <p:spPr>
          <a:xfrm>
            <a:off x="4430983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7" name="object 4197"/>
          <p:cNvSpPr/>
          <p:nvPr/>
        </p:nvSpPr>
        <p:spPr>
          <a:xfrm>
            <a:off x="4466987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8" name="object 4198"/>
          <p:cNvSpPr/>
          <p:nvPr/>
        </p:nvSpPr>
        <p:spPr>
          <a:xfrm>
            <a:off x="4502979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9" name="object 4199"/>
          <p:cNvSpPr/>
          <p:nvPr/>
        </p:nvSpPr>
        <p:spPr>
          <a:xfrm>
            <a:off x="4538984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0" name="object 4200"/>
          <p:cNvSpPr/>
          <p:nvPr/>
        </p:nvSpPr>
        <p:spPr>
          <a:xfrm>
            <a:off x="4574988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1" name="object 4201"/>
          <p:cNvSpPr/>
          <p:nvPr/>
        </p:nvSpPr>
        <p:spPr>
          <a:xfrm>
            <a:off x="4610981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2" name="object 4202"/>
          <p:cNvSpPr/>
          <p:nvPr/>
        </p:nvSpPr>
        <p:spPr>
          <a:xfrm>
            <a:off x="4646971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3" name="object 4203"/>
          <p:cNvSpPr/>
          <p:nvPr/>
        </p:nvSpPr>
        <p:spPr>
          <a:xfrm>
            <a:off x="4683103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4" name="object 4204"/>
          <p:cNvSpPr/>
          <p:nvPr/>
        </p:nvSpPr>
        <p:spPr>
          <a:xfrm>
            <a:off x="4719096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5" name="object 4205"/>
          <p:cNvSpPr/>
          <p:nvPr/>
        </p:nvSpPr>
        <p:spPr>
          <a:xfrm>
            <a:off x="4755099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6" name="object 4206"/>
          <p:cNvSpPr/>
          <p:nvPr/>
        </p:nvSpPr>
        <p:spPr>
          <a:xfrm>
            <a:off x="4791104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7" name="object 4207"/>
          <p:cNvSpPr/>
          <p:nvPr/>
        </p:nvSpPr>
        <p:spPr>
          <a:xfrm>
            <a:off x="4827110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8" name="object 4208"/>
          <p:cNvSpPr/>
          <p:nvPr/>
        </p:nvSpPr>
        <p:spPr>
          <a:xfrm>
            <a:off x="4863101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9" name="object 4209"/>
          <p:cNvSpPr/>
          <p:nvPr/>
        </p:nvSpPr>
        <p:spPr>
          <a:xfrm>
            <a:off x="4899093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0" name="object 4210"/>
          <p:cNvSpPr/>
          <p:nvPr/>
        </p:nvSpPr>
        <p:spPr>
          <a:xfrm>
            <a:off x="4935097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1" name="object 4211"/>
          <p:cNvSpPr/>
          <p:nvPr/>
        </p:nvSpPr>
        <p:spPr>
          <a:xfrm>
            <a:off x="4971102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2" name="object 4212"/>
          <p:cNvSpPr/>
          <p:nvPr/>
        </p:nvSpPr>
        <p:spPr>
          <a:xfrm>
            <a:off x="5007094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3" name="object 4213"/>
          <p:cNvSpPr/>
          <p:nvPr/>
        </p:nvSpPr>
        <p:spPr>
          <a:xfrm>
            <a:off x="5043098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4" name="object 4214"/>
          <p:cNvSpPr/>
          <p:nvPr/>
        </p:nvSpPr>
        <p:spPr>
          <a:xfrm>
            <a:off x="5079103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5" name="object 4215"/>
          <p:cNvSpPr/>
          <p:nvPr/>
        </p:nvSpPr>
        <p:spPr>
          <a:xfrm>
            <a:off x="5115095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6" name="object 4216"/>
          <p:cNvSpPr/>
          <p:nvPr/>
        </p:nvSpPr>
        <p:spPr>
          <a:xfrm>
            <a:off x="5151099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7" name="object 4217"/>
          <p:cNvSpPr/>
          <p:nvPr/>
        </p:nvSpPr>
        <p:spPr>
          <a:xfrm>
            <a:off x="5187104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8" name="object 4218"/>
          <p:cNvSpPr/>
          <p:nvPr/>
        </p:nvSpPr>
        <p:spPr>
          <a:xfrm>
            <a:off x="5223108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9" name="object 4219"/>
          <p:cNvSpPr/>
          <p:nvPr/>
        </p:nvSpPr>
        <p:spPr>
          <a:xfrm>
            <a:off x="5259100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0" name="object 4220"/>
          <p:cNvSpPr/>
          <p:nvPr/>
        </p:nvSpPr>
        <p:spPr>
          <a:xfrm>
            <a:off x="5295105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1" name="object 4221"/>
          <p:cNvSpPr/>
          <p:nvPr/>
        </p:nvSpPr>
        <p:spPr>
          <a:xfrm>
            <a:off x="5331109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2" name="object 4222"/>
          <p:cNvSpPr/>
          <p:nvPr/>
        </p:nvSpPr>
        <p:spPr>
          <a:xfrm>
            <a:off x="5367101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3" name="object 4223"/>
          <p:cNvSpPr/>
          <p:nvPr/>
        </p:nvSpPr>
        <p:spPr>
          <a:xfrm>
            <a:off x="5403105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4" name="object 4224"/>
          <p:cNvSpPr/>
          <p:nvPr/>
        </p:nvSpPr>
        <p:spPr>
          <a:xfrm>
            <a:off x="5439097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5" name="object 4225"/>
          <p:cNvSpPr/>
          <p:nvPr/>
        </p:nvSpPr>
        <p:spPr>
          <a:xfrm>
            <a:off x="5475102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6" name="object 4226"/>
          <p:cNvSpPr/>
          <p:nvPr/>
        </p:nvSpPr>
        <p:spPr>
          <a:xfrm>
            <a:off x="5511093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7" name="object 4227"/>
          <p:cNvSpPr/>
          <p:nvPr/>
        </p:nvSpPr>
        <p:spPr>
          <a:xfrm>
            <a:off x="5547098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8" name="object 4228"/>
          <p:cNvSpPr/>
          <p:nvPr/>
        </p:nvSpPr>
        <p:spPr>
          <a:xfrm>
            <a:off x="5583103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9" name="object 4229"/>
          <p:cNvSpPr/>
          <p:nvPr/>
        </p:nvSpPr>
        <p:spPr>
          <a:xfrm>
            <a:off x="5619094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0" name="object 4230"/>
          <p:cNvSpPr/>
          <p:nvPr/>
        </p:nvSpPr>
        <p:spPr>
          <a:xfrm>
            <a:off x="5655099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1" name="object 4231"/>
          <p:cNvSpPr/>
          <p:nvPr/>
        </p:nvSpPr>
        <p:spPr>
          <a:xfrm>
            <a:off x="5691103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2" name="object 4232"/>
          <p:cNvSpPr/>
          <p:nvPr/>
        </p:nvSpPr>
        <p:spPr>
          <a:xfrm>
            <a:off x="5727095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3" name="object 4233"/>
          <p:cNvSpPr/>
          <p:nvPr/>
        </p:nvSpPr>
        <p:spPr>
          <a:xfrm>
            <a:off x="5763100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4" name="object 4234"/>
          <p:cNvSpPr/>
          <p:nvPr/>
        </p:nvSpPr>
        <p:spPr>
          <a:xfrm>
            <a:off x="5799104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5" name="object 4235"/>
          <p:cNvSpPr/>
          <p:nvPr/>
        </p:nvSpPr>
        <p:spPr>
          <a:xfrm>
            <a:off x="5835108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6" name="object 4236"/>
          <p:cNvSpPr/>
          <p:nvPr/>
        </p:nvSpPr>
        <p:spPr>
          <a:xfrm>
            <a:off x="5871100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7" name="object 4237"/>
          <p:cNvSpPr/>
          <p:nvPr/>
        </p:nvSpPr>
        <p:spPr>
          <a:xfrm>
            <a:off x="5907105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8" name="object 4238"/>
          <p:cNvSpPr/>
          <p:nvPr/>
        </p:nvSpPr>
        <p:spPr>
          <a:xfrm>
            <a:off x="5943109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9" name="object 4239"/>
          <p:cNvSpPr/>
          <p:nvPr/>
        </p:nvSpPr>
        <p:spPr>
          <a:xfrm>
            <a:off x="5979101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0" name="object 4240"/>
          <p:cNvSpPr/>
          <p:nvPr/>
        </p:nvSpPr>
        <p:spPr>
          <a:xfrm>
            <a:off x="6015093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1" name="object 4241"/>
          <p:cNvSpPr/>
          <p:nvPr/>
        </p:nvSpPr>
        <p:spPr>
          <a:xfrm>
            <a:off x="6051097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2" name="object 4242"/>
          <p:cNvSpPr/>
          <p:nvPr/>
        </p:nvSpPr>
        <p:spPr>
          <a:xfrm>
            <a:off x="6087102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3" name="object 4243"/>
          <p:cNvSpPr/>
          <p:nvPr/>
        </p:nvSpPr>
        <p:spPr>
          <a:xfrm>
            <a:off x="6123094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4" name="object 4244"/>
          <p:cNvSpPr/>
          <p:nvPr/>
        </p:nvSpPr>
        <p:spPr>
          <a:xfrm>
            <a:off x="6159098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5" name="object 4245"/>
          <p:cNvSpPr/>
          <p:nvPr/>
        </p:nvSpPr>
        <p:spPr>
          <a:xfrm>
            <a:off x="6195103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6" name="object 4246"/>
          <p:cNvSpPr/>
          <p:nvPr/>
        </p:nvSpPr>
        <p:spPr>
          <a:xfrm>
            <a:off x="6231094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7" name="object 4247"/>
          <p:cNvSpPr/>
          <p:nvPr/>
        </p:nvSpPr>
        <p:spPr>
          <a:xfrm>
            <a:off x="6267099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8" name="object 4248"/>
          <p:cNvSpPr/>
          <p:nvPr/>
        </p:nvSpPr>
        <p:spPr>
          <a:xfrm>
            <a:off x="6303104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9" name="object 4249"/>
          <p:cNvSpPr/>
          <p:nvPr/>
        </p:nvSpPr>
        <p:spPr>
          <a:xfrm>
            <a:off x="6339095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0" name="object 4250"/>
          <p:cNvSpPr/>
          <p:nvPr/>
        </p:nvSpPr>
        <p:spPr>
          <a:xfrm>
            <a:off x="6375100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1" name="object 4251"/>
          <p:cNvSpPr/>
          <p:nvPr/>
        </p:nvSpPr>
        <p:spPr>
          <a:xfrm>
            <a:off x="6411104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2" name="object 4252"/>
          <p:cNvSpPr/>
          <p:nvPr/>
        </p:nvSpPr>
        <p:spPr>
          <a:xfrm>
            <a:off x="6447109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3" name="object 4253"/>
          <p:cNvSpPr/>
          <p:nvPr/>
        </p:nvSpPr>
        <p:spPr>
          <a:xfrm>
            <a:off x="6483101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4" name="object 4254"/>
          <p:cNvSpPr/>
          <p:nvPr/>
        </p:nvSpPr>
        <p:spPr>
          <a:xfrm>
            <a:off x="6519105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5" name="object 4255"/>
          <p:cNvSpPr/>
          <p:nvPr/>
        </p:nvSpPr>
        <p:spPr>
          <a:xfrm>
            <a:off x="6555109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6" name="object 4256"/>
          <p:cNvSpPr/>
          <p:nvPr/>
        </p:nvSpPr>
        <p:spPr>
          <a:xfrm>
            <a:off x="6591101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7" name="object 4257"/>
          <p:cNvSpPr/>
          <p:nvPr/>
        </p:nvSpPr>
        <p:spPr>
          <a:xfrm>
            <a:off x="6627093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8" name="object 4258"/>
          <p:cNvSpPr/>
          <p:nvPr/>
        </p:nvSpPr>
        <p:spPr>
          <a:xfrm>
            <a:off x="6663097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9" name="object 4259"/>
          <p:cNvSpPr/>
          <p:nvPr/>
        </p:nvSpPr>
        <p:spPr>
          <a:xfrm>
            <a:off x="6699102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0" name="object 4260"/>
          <p:cNvSpPr/>
          <p:nvPr/>
        </p:nvSpPr>
        <p:spPr>
          <a:xfrm>
            <a:off x="6735094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1" name="object 4261"/>
          <p:cNvSpPr/>
          <p:nvPr/>
        </p:nvSpPr>
        <p:spPr>
          <a:xfrm>
            <a:off x="6771099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2" name="object 4262"/>
          <p:cNvSpPr/>
          <p:nvPr/>
        </p:nvSpPr>
        <p:spPr>
          <a:xfrm>
            <a:off x="6807103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3" name="object 4263"/>
          <p:cNvSpPr/>
          <p:nvPr/>
        </p:nvSpPr>
        <p:spPr>
          <a:xfrm>
            <a:off x="6843095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4" name="object 4264"/>
          <p:cNvSpPr/>
          <p:nvPr/>
        </p:nvSpPr>
        <p:spPr>
          <a:xfrm>
            <a:off x="6879099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5" name="object 4265"/>
          <p:cNvSpPr/>
          <p:nvPr/>
        </p:nvSpPr>
        <p:spPr>
          <a:xfrm>
            <a:off x="6915104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6" name="object 4266"/>
          <p:cNvSpPr/>
          <p:nvPr/>
        </p:nvSpPr>
        <p:spPr>
          <a:xfrm>
            <a:off x="6951109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7" name="object 4267"/>
          <p:cNvSpPr/>
          <p:nvPr/>
        </p:nvSpPr>
        <p:spPr>
          <a:xfrm>
            <a:off x="6987100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8" name="object 4268"/>
          <p:cNvSpPr/>
          <p:nvPr/>
        </p:nvSpPr>
        <p:spPr>
          <a:xfrm>
            <a:off x="7023105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9" name="object 4269"/>
          <p:cNvSpPr/>
          <p:nvPr/>
        </p:nvSpPr>
        <p:spPr>
          <a:xfrm>
            <a:off x="7059109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0" name="object 4270"/>
          <p:cNvSpPr/>
          <p:nvPr/>
        </p:nvSpPr>
        <p:spPr>
          <a:xfrm>
            <a:off x="7095101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1" name="object 4271"/>
          <p:cNvSpPr/>
          <p:nvPr/>
        </p:nvSpPr>
        <p:spPr>
          <a:xfrm>
            <a:off x="7131105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2" name="object 4272"/>
          <p:cNvSpPr/>
          <p:nvPr/>
        </p:nvSpPr>
        <p:spPr>
          <a:xfrm>
            <a:off x="7167097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3" name="object 4273"/>
          <p:cNvSpPr/>
          <p:nvPr/>
        </p:nvSpPr>
        <p:spPr>
          <a:xfrm>
            <a:off x="7203102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4" name="object 4274"/>
          <p:cNvSpPr/>
          <p:nvPr/>
        </p:nvSpPr>
        <p:spPr>
          <a:xfrm>
            <a:off x="7239093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5" name="object 4275"/>
          <p:cNvSpPr/>
          <p:nvPr/>
        </p:nvSpPr>
        <p:spPr>
          <a:xfrm>
            <a:off x="7275098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6" name="object 4276"/>
          <p:cNvSpPr/>
          <p:nvPr/>
        </p:nvSpPr>
        <p:spPr>
          <a:xfrm>
            <a:off x="7311103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7" name="object 4277"/>
          <p:cNvSpPr/>
          <p:nvPr/>
        </p:nvSpPr>
        <p:spPr>
          <a:xfrm>
            <a:off x="7347107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8" name="object 4278"/>
          <p:cNvSpPr/>
          <p:nvPr/>
        </p:nvSpPr>
        <p:spPr>
          <a:xfrm>
            <a:off x="7383098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9" name="object 4279"/>
          <p:cNvSpPr/>
          <p:nvPr/>
        </p:nvSpPr>
        <p:spPr>
          <a:xfrm>
            <a:off x="7419103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0" name="object 4280"/>
          <p:cNvSpPr/>
          <p:nvPr/>
        </p:nvSpPr>
        <p:spPr>
          <a:xfrm>
            <a:off x="7455108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1" name="object 4281"/>
          <p:cNvSpPr/>
          <p:nvPr/>
        </p:nvSpPr>
        <p:spPr>
          <a:xfrm>
            <a:off x="7491100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2" name="object 4282"/>
          <p:cNvSpPr/>
          <p:nvPr/>
        </p:nvSpPr>
        <p:spPr>
          <a:xfrm>
            <a:off x="7527104" y="3734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3" name="object 4283"/>
          <p:cNvSpPr/>
          <p:nvPr/>
        </p:nvSpPr>
        <p:spPr>
          <a:xfrm>
            <a:off x="371112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4" name="object 4284"/>
          <p:cNvSpPr/>
          <p:nvPr/>
        </p:nvSpPr>
        <p:spPr>
          <a:xfrm>
            <a:off x="3747127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5" name="object 4285"/>
          <p:cNvSpPr/>
          <p:nvPr/>
        </p:nvSpPr>
        <p:spPr>
          <a:xfrm>
            <a:off x="3783119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6" name="object 4286"/>
          <p:cNvSpPr/>
          <p:nvPr/>
        </p:nvSpPr>
        <p:spPr>
          <a:xfrm>
            <a:off x="3819123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7" name="object 4287"/>
          <p:cNvSpPr/>
          <p:nvPr/>
        </p:nvSpPr>
        <p:spPr>
          <a:xfrm>
            <a:off x="385510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8" name="object 4288"/>
          <p:cNvSpPr/>
          <p:nvPr/>
        </p:nvSpPr>
        <p:spPr>
          <a:xfrm>
            <a:off x="3891107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9" name="object 4289"/>
          <p:cNvSpPr/>
          <p:nvPr/>
        </p:nvSpPr>
        <p:spPr>
          <a:xfrm>
            <a:off x="3927099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0" name="object 4290"/>
          <p:cNvSpPr/>
          <p:nvPr/>
        </p:nvSpPr>
        <p:spPr>
          <a:xfrm>
            <a:off x="3963091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1" name="object 4291"/>
          <p:cNvSpPr/>
          <p:nvPr/>
        </p:nvSpPr>
        <p:spPr>
          <a:xfrm>
            <a:off x="3999095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2" name="object 4292"/>
          <p:cNvSpPr/>
          <p:nvPr/>
        </p:nvSpPr>
        <p:spPr>
          <a:xfrm>
            <a:off x="4035087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3" name="object 4293"/>
          <p:cNvSpPr/>
          <p:nvPr/>
        </p:nvSpPr>
        <p:spPr>
          <a:xfrm>
            <a:off x="4071091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4" name="object 4294"/>
          <p:cNvSpPr/>
          <p:nvPr/>
        </p:nvSpPr>
        <p:spPr>
          <a:xfrm>
            <a:off x="4107096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5" name="object 4295"/>
          <p:cNvSpPr/>
          <p:nvPr/>
        </p:nvSpPr>
        <p:spPr>
          <a:xfrm>
            <a:off x="4143075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6" name="object 4296"/>
          <p:cNvSpPr/>
          <p:nvPr/>
        </p:nvSpPr>
        <p:spPr>
          <a:xfrm>
            <a:off x="4179079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7" name="object 4297"/>
          <p:cNvSpPr/>
          <p:nvPr/>
        </p:nvSpPr>
        <p:spPr>
          <a:xfrm>
            <a:off x="4215084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8" name="object 4298"/>
          <p:cNvSpPr/>
          <p:nvPr/>
        </p:nvSpPr>
        <p:spPr>
          <a:xfrm>
            <a:off x="4251076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9" name="object 4299"/>
          <p:cNvSpPr/>
          <p:nvPr/>
        </p:nvSpPr>
        <p:spPr>
          <a:xfrm>
            <a:off x="4287067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0" name="object 4300"/>
          <p:cNvSpPr/>
          <p:nvPr/>
        </p:nvSpPr>
        <p:spPr>
          <a:xfrm>
            <a:off x="432307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1" name="object 4301"/>
          <p:cNvSpPr/>
          <p:nvPr/>
        </p:nvSpPr>
        <p:spPr>
          <a:xfrm>
            <a:off x="4359051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2" name="object 4302"/>
          <p:cNvSpPr/>
          <p:nvPr/>
        </p:nvSpPr>
        <p:spPr>
          <a:xfrm>
            <a:off x="4395056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3" name="object 4303"/>
          <p:cNvSpPr/>
          <p:nvPr/>
        </p:nvSpPr>
        <p:spPr>
          <a:xfrm>
            <a:off x="4431047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4" name="object 4304"/>
          <p:cNvSpPr/>
          <p:nvPr/>
        </p:nvSpPr>
        <p:spPr>
          <a:xfrm>
            <a:off x="446705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5" name="object 4305"/>
          <p:cNvSpPr/>
          <p:nvPr/>
        </p:nvSpPr>
        <p:spPr>
          <a:xfrm>
            <a:off x="4503044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6" name="object 4306"/>
          <p:cNvSpPr/>
          <p:nvPr/>
        </p:nvSpPr>
        <p:spPr>
          <a:xfrm>
            <a:off x="4539061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7" name="object 4307"/>
          <p:cNvSpPr/>
          <p:nvPr/>
        </p:nvSpPr>
        <p:spPr>
          <a:xfrm>
            <a:off x="457505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8" name="object 4308"/>
          <p:cNvSpPr/>
          <p:nvPr/>
        </p:nvSpPr>
        <p:spPr>
          <a:xfrm>
            <a:off x="4611044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9" name="object 4309"/>
          <p:cNvSpPr/>
          <p:nvPr/>
        </p:nvSpPr>
        <p:spPr>
          <a:xfrm>
            <a:off x="4647036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0" name="object 4310"/>
          <p:cNvSpPr/>
          <p:nvPr/>
        </p:nvSpPr>
        <p:spPr>
          <a:xfrm>
            <a:off x="4683041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1" name="object 4311"/>
          <p:cNvSpPr/>
          <p:nvPr/>
        </p:nvSpPr>
        <p:spPr>
          <a:xfrm>
            <a:off x="471903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2" name="object 4312"/>
          <p:cNvSpPr/>
          <p:nvPr/>
        </p:nvSpPr>
        <p:spPr>
          <a:xfrm>
            <a:off x="4755037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3" name="object 4313"/>
          <p:cNvSpPr/>
          <p:nvPr/>
        </p:nvSpPr>
        <p:spPr>
          <a:xfrm>
            <a:off x="4791043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4" name="object 4314"/>
          <p:cNvSpPr/>
          <p:nvPr/>
        </p:nvSpPr>
        <p:spPr>
          <a:xfrm>
            <a:off x="4827046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5" name="object 4315"/>
          <p:cNvSpPr/>
          <p:nvPr/>
        </p:nvSpPr>
        <p:spPr>
          <a:xfrm>
            <a:off x="4863039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6" name="object 4316"/>
          <p:cNvSpPr/>
          <p:nvPr/>
        </p:nvSpPr>
        <p:spPr>
          <a:xfrm>
            <a:off x="4899030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7" name="object 4317"/>
          <p:cNvSpPr/>
          <p:nvPr/>
        </p:nvSpPr>
        <p:spPr>
          <a:xfrm>
            <a:off x="4935035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8" name="object 4318"/>
          <p:cNvSpPr/>
          <p:nvPr/>
        </p:nvSpPr>
        <p:spPr>
          <a:xfrm>
            <a:off x="4971040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9" name="object 4319"/>
          <p:cNvSpPr/>
          <p:nvPr/>
        </p:nvSpPr>
        <p:spPr>
          <a:xfrm>
            <a:off x="5007031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0" name="object 4320"/>
          <p:cNvSpPr/>
          <p:nvPr/>
        </p:nvSpPr>
        <p:spPr>
          <a:xfrm>
            <a:off x="5043036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1" name="object 4321"/>
          <p:cNvSpPr/>
          <p:nvPr/>
        </p:nvSpPr>
        <p:spPr>
          <a:xfrm>
            <a:off x="5079041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2" name="object 4322"/>
          <p:cNvSpPr/>
          <p:nvPr/>
        </p:nvSpPr>
        <p:spPr>
          <a:xfrm>
            <a:off x="5115033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3" name="object 4323"/>
          <p:cNvSpPr/>
          <p:nvPr/>
        </p:nvSpPr>
        <p:spPr>
          <a:xfrm>
            <a:off x="5151037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4" name="object 4324"/>
          <p:cNvSpPr/>
          <p:nvPr/>
        </p:nvSpPr>
        <p:spPr>
          <a:xfrm>
            <a:off x="5187041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5" name="object 4325"/>
          <p:cNvSpPr/>
          <p:nvPr/>
        </p:nvSpPr>
        <p:spPr>
          <a:xfrm>
            <a:off x="5223046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6" name="object 4326"/>
          <p:cNvSpPr/>
          <p:nvPr/>
        </p:nvSpPr>
        <p:spPr>
          <a:xfrm>
            <a:off x="5259038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7" name="object 4327"/>
          <p:cNvSpPr/>
          <p:nvPr/>
        </p:nvSpPr>
        <p:spPr>
          <a:xfrm>
            <a:off x="529504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8" name="object 4328"/>
          <p:cNvSpPr/>
          <p:nvPr/>
        </p:nvSpPr>
        <p:spPr>
          <a:xfrm>
            <a:off x="5331047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9" name="object 4329"/>
          <p:cNvSpPr/>
          <p:nvPr/>
        </p:nvSpPr>
        <p:spPr>
          <a:xfrm>
            <a:off x="5367039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0" name="object 4330"/>
          <p:cNvSpPr/>
          <p:nvPr/>
        </p:nvSpPr>
        <p:spPr>
          <a:xfrm>
            <a:off x="5403043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1" name="object 4331"/>
          <p:cNvSpPr/>
          <p:nvPr/>
        </p:nvSpPr>
        <p:spPr>
          <a:xfrm>
            <a:off x="5439035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2" name="object 4332"/>
          <p:cNvSpPr/>
          <p:nvPr/>
        </p:nvSpPr>
        <p:spPr>
          <a:xfrm>
            <a:off x="5475039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3" name="object 4333"/>
          <p:cNvSpPr/>
          <p:nvPr/>
        </p:nvSpPr>
        <p:spPr>
          <a:xfrm>
            <a:off x="5511031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4" name="object 4334"/>
          <p:cNvSpPr/>
          <p:nvPr/>
        </p:nvSpPr>
        <p:spPr>
          <a:xfrm>
            <a:off x="5547036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5" name="object 4335"/>
          <p:cNvSpPr/>
          <p:nvPr/>
        </p:nvSpPr>
        <p:spPr>
          <a:xfrm>
            <a:off x="5583040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6" name="object 4336"/>
          <p:cNvSpPr/>
          <p:nvPr/>
        </p:nvSpPr>
        <p:spPr>
          <a:xfrm>
            <a:off x="561903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7" name="object 4337"/>
          <p:cNvSpPr/>
          <p:nvPr/>
        </p:nvSpPr>
        <p:spPr>
          <a:xfrm>
            <a:off x="5655036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8" name="object 4338"/>
          <p:cNvSpPr/>
          <p:nvPr/>
        </p:nvSpPr>
        <p:spPr>
          <a:xfrm>
            <a:off x="5691041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9" name="object 4339"/>
          <p:cNvSpPr/>
          <p:nvPr/>
        </p:nvSpPr>
        <p:spPr>
          <a:xfrm>
            <a:off x="5727033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0" name="object 4340"/>
          <p:cNvSpPr/>
          <p:nvPr/>
        </p:nvSpPr>
        <p:spPr>
          <a:xfrm>
            <a:off x="5763037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1" name="object 4341"/>
          <p:cNvSpPr/>
          <p:nvPr/>
        </p:nvSpPr>
        <p:spPr>
          <a:xfrm>
            <a:off x="579904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2" name="object 4342"/>
          <p:cNvSpPr/>
          <p:nvPr/>
        </p:nvSpPr>
        <p:spPr>
          <a:xfrm>
            <a:off x="5835046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3" name="object 4343"/>
          <p:cNvSpPr/>
          <p:nvPr/>
        </p:nvSpPr>
        <p:spPr>
          <a:xfrm>
            <a:off x="5871038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4" name="object 4344"/>
          <p:cNvSpPr/>
          <p:nvPr/>
        </p:nvSpPr>
        <p:spPr>
          <a:xfrm>
            <a:off x="590704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5" name="object 4345"/>
          <p:cNvSpPr/>
          <p:nvPr/>
        </p:nvSpPr>
        <p:spPr>
          <a:xfrm>
            <a:off x="5943047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6" name="object 4346"/>
          <p:cNvSpPr/>
          <p:nvPr/>
        </p:nvSpPr>
        <p:spPr>
          <a:xfrm>
            <a:off x="5979039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7" name="object 4347"/>
          <p:cNvSpPr/>
          <p:nvPr/>
        </p:nvSpPr>
        <p:spPr>
          <a:xfrm>
            <a:off x="6015031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8" name="object 4348"/>
          <p:cNvSpPr/>
          <p:nvPr/>
        </p:nvSpPr>
        <p:spPr>
          <a:xfrm>
            <a:off x="6051035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9" name="object 4349"/>
          <p:cNvSpPr/>
          <p:nvPr/>
        </p:nvSpPr>
        <p:spPr>
          <a:xfrm>
            <a:off x="6087040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0" name="object 4350"/>
          <p:cNvSpPr/>
          <p:nvPr/>
        </p:nvSpPr>
        <p:spPr>
          <a:xfrm>
            <a:off x="612303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1" name="object 4351"/>
          <p:cNvSpPr/>
          <p:nvPr/>
        </p:nvSpPr>
        <p:spPr>
          <a:xfrm>
            <a:off x="6159036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2" name="object 4352"/>
          <p:cNvSpPr/>
          <p:nvPr/>
        </p:nvSpPr>
        <p:spPr>
          <a:xfrm>
            <a:off x="6195040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3" name="object 4353"/>
          <p:cNvSpPr/>
          <p:nvPr/>
        </p:nvSpPr>
        <p:spPr>
          <a:xfrm>
            <a:off x="623103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4" name="object 4354"/>
          <p:cNvSpPr/>
          <p:nvPr/>
        </p:nvSpPr>
        <p:spPr>
          <a:xfrm>
            <a:off x="6267037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5" name="object 4355"/>
          <p:cNvSpPr/>
          <p:nvPr/>
        </p:nvSpPr>
        <p:spPr>
          <a:xfrm>
            <a:off x="6303041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6" name="object 4356"/>
          <p:cNvSpPr/>
          <p:nvPr/>
        </p:nvSpPr>
        <p:spPr>
          <a:xfrm>
            <a:off x="6339033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7" name="object 4357"/>
          <p:cNvSpPr/>
          <p:nvPr/>
        </p:nvSpPr>
        <p:spPr>
          <a:xfrm>
            <a:off x="6375038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8" name="object 4358"/>
          <p:cNvSpPr/>
          <p:nvPr/>
        </p:nvSpPr>
        <p:spPr>
          <a:xfrm>
            <a:off x="641104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9" name="object 4359"/>
          <p:cNvSpPr/>
          <p:nvPr/>
        </p:nvSpPr>
        <p:spPr>
          <a:xfrm>
            <a:off x="6447047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0" name="object 4360"/>
          <p:cNvSpPr/>
          <p:nvPr/>
        </p:nvSpPr>
        <p:spPr>
          <a:xfrm>
            <a:off x="6483038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1" name="object 4361"/>
          <p:cNvSpPr/>
          <p:nvPr/>
        </p:nvSpPr>
        <p:spPr>
          <a:xfrm>
            <a:off x="6519043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2" name="object 4362"/>
          <p:cNvSpPr/>
          <p:nvPr/>
        </p:nvSpPr>
        <p:spPr>
          <a:xfrm>
            <a:off x="6555047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3" name="object 4363"/>
          <p:cNvSpPr/>
          <p:nvPr/>
        </p:nvSpPr>
        <p:spPr>
          <a:xfrm>
            <a:off x="6591039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4" name="object 4364"/>
          <p:cNvSpPr/>
          <p:nvPr/>
        </p:nvSpPr>
        <p:spPr>
          <a:xfrm>
            <a:off x="662703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5" name="object 4365"/>
          <p:cNvSpPr/>
          <p:nvPr/>
        </p:nvSpPr>
        <p:spPr>
          <a:xfrm>
            <a:off x="6663035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6" name="object 4366"/>
          <p:cNvSpPr/>
          <p:nvPr/>
        </p:nvSpPr>
        <p:spPr>
          <a:xfrm>
            <a:off x="6699040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7" name="object 4367"/>
          <p:cNvSpPr/>
          <p:nvPr/>
        </p:nvSpPr>
        <p:spPr>
          <a:xfrm>
            <a:off x="673503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8" name="object 4368"/>
          <p:cNvSpPr/>
          <p:nvPr/>
        </p:nvSpPr>
        <p:spPr>
          <a:xfrm>
            <a:off x="6771037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9" name="object 4369"/>
          <p:cNvSpPr/>
          <p:nvPr/>
        </p:nvSpPr>
        <p:spPr>
          <a:xfrm>
            <a:off x="6807041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0" name="object 4370"/>
          <p:cNvSpPr/>
          <p:nvPr/>
        </p:nvSpPr>
        <p:spPr>
          <a:xfrm>
            <a:off x="684303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1" name="object 4371"/>
          <p:cNvSpPr/>
          <p:nvPr/>
        </p:nvSpPr>
        <p:spPr>
          <a:xfrm>
            <a:off x="6879037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2" name="object 4372"/>
          <p:cNvSpPr/>
          <p:nvPr/>
        </p:nvSpPr>
        <p:spPr>
          <a:xfrm>
            <a:off x="691504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3" name="object 4373"/>
          <p:cNvSpPr/>
          <p:nvPr/>
        </p:nvSpPr>
        <p:spPr>
          <a:xfrm>
            <a:off x="6951046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4" name="object 4374"/>
          <p:cNvSpPr/>
          <p:nvPr/>
        </p:nvSpPr>
        <p:spPr>
          <a:xfrm>
            <a:off x="6987038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5" name="object 4375"/>
          <p:cNvSpPr/>
          <p:nvPr/>
        </p:nvSpPr>
        <p:spPr>
          <a:xfrm>
            <a:off x="702304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6" name="object 4376"/>
          <p:cNvSpPr/>
          <p:nvPr/>
        </p:nvSpPr>
        <p:spPr>
          <a:xfrm>
            <a:off x="7059048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7" name="object 4377"/>
          <p:cNvSpPr/>
          <p:nvPr/>
        </p:nvSpPr>
        <p:spPr>
          <a:xfrm>
            <a:off x="7095039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8" name="object 4378"/>
          <p:cNvSpPr/>
          <p:nvPr/>
        </p:nvSpPr>
        <p:spPr>
          <a:xfrm>
            <a:off x="7131043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9" name="object 4379"/>
          <p:cNvSpPr/>
          <p:nvPr/>
        </p:nvSpPr>
        <p:spPr>
          <a:xfrm>
            <a:off x="7167035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0" name="object 4380"/>
          <p:cNvSpPr/>
          <p:nvPr/>
        </p:nvSpPr>
        <p:spPr>
          <a:xfrm>
            <a:off x="7203040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1" name="object 4381"/>
          <p:cNvSpPr/>
          <p:nvPr/>
        </p:nvSpPr>
        <p:spPr>
          <a:xfrm>
            <a:off x="7239031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2" name="object 4382"/>
          <p:cNvSpPr/>
          <p:nvPr/>
        </p:nvSpPr>
        <p:spPr>
          <a:xfrm>
            <a:off x="7275036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3" name="object 4383"/>
          <p:cNvSpPr/>
          <p:nvPr/>
        </p:nvSpPr>
        <p:spPr>
          <a:xfrm>
            <a:off x="7311040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4" name="object 4384"/>
          <p:cNvSpPr/>
          <p:nvPr/>
        </p:nvSpPr>
        <p:spPr>
          <a:xfrm>
            <a:off x="7347046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5" name="object 4385"/>
          <p:cNvSpPr/>
          <p:nvPr/>
        </p:nvSpPr>
        <p:spPr>
          <a:xfrm>
            <a:off x="7383036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6" name="object 4386"/>
          <p:cNvSpPr/>
          <p:nvPr/>
        </p:nvSpPr>
        <p:spPr>
          <a:xfrm>
            <a:off x="7419041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7" name="object 4387"/>
          <p:cNvSpPr/>
          <p:nvPr/>
        </p:nvSpPr>
        <p:spPr>
          <a:xfrm>
            <a:off x="7455045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8" name="object 4388"/>
          <p:cNvSpPr/>
          <p:nvPr/>
        </p:nvSpPr>
        <p:spPr>
          <a:xfrm>
            <a:off x="7491038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9" name="object 4389"/>
          <p:cNvSpPr/>
          <p:nvPr/>
        </p:nvSpPr>
        <p:spPr>
          <a:xfrm>
            <a:off x="7527042" y="3698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0" name="object 4390"/>
          <p:cNvSpPr/>
          <p:nvPr/>
        </p:nvSpPr>
        <p:spPr>
          <a:xfrm>
            <a:off x="3711060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1" name="object 4391"/>
          <p:cNvSpPr/>
          <p:nvPr/>
        </p:nvSpPr>
        <p:spPr>
          <a:xfrm>
            <a:off x="3747065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2" name="object 4392"/>
          <p:cNvSpPr/>
          <p:nvPr/>
        </p:nvSpPr>
        <p:spPr>
          <a:xfrm>
            <a:off x="3783057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3" name="object 4393"/>
          <p:cNvSpPr/>
          <p:nvPr/>
        </p:nvSpPr>
        <p:spPr>
          <a:xfrm>
            <a:off x="3819061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4" name="object 4394"/>
          <p:cNvSpPr/>
          <p:nvPr/>
        </p:nvSpPr>
        <p:spPr>
          <a:xfrm>
            <a:off x="3855040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5" name="object 4395"/>
          <p:cNvSpPr/>
          <p:nvPr/>
        </p:nvSpPr>
        <p:spPr>
          <a:xfrm>
            <a:off x="3891045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6" name="object 4396"/>
          <p:cNvSpPr/>
          <p:nvPr/>
        </p:nvSpPr>
        <p:spPr>
          <a:xfrm>
            <a:off x="3927037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7" name="object 4397"/>
          <p:cNvSpPr/>
          <p:nvPr/>
        </p:nvSpPr>
        <p:spPr>
          <a:xfrm>
            <a:off x="3963028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8" name="object 4398"/>
          <p:cNvSpPr/>
          <p:nvPr/>
        </p:nvSpPr>
        <p:spPr>
          <a:xfrm>
            <a:off x="3999033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9" name="object 4399"/>
          <p:cNvSpPr/>
          <p:nvPr/>
        </p:nvSpPr>
        <p:spPr>
          <a:xfrm>
            <a:off x="4035025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0" name="object 4400"/>
          <p:cNvSpPr/>
          <p:nvPr/>
        </p:nvSpPr>
        <p:spPr>
          <a:xfrm>
            <a:off x="4071029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1" name="object 4401"/>
          <p:cNvSpPr/>
          <p:nvPr/>
        </p:nvSpPr>
        <p:spPr>
          <a:xfrm>
            <a:off x="4107033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2" name="object 4402"/>
          <p:cNvSpPr/>
          <p:nvPr/>
        </p:nvSpPr>
        <p:spPr>
          <a:xfrm>
            <a:off x="4143013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3" name="object 4403"/>
          <p:cNvSpPr/>
          <p:nvPr/>
        </p:nvSpPr>
        <p:spPr>
          <a:xfrm>
            <a:off x="4179106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4" name="object 4404"/>
          <p:cNvSpPr/>
          <p:nvPr/>
        </p:nvSpPr>
        <p:spPr>
          <a:xfrm>
            <a:off x="4215110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5" name="object 4405"/>
          <p:cNvSpPr/>
          <p:nvPr/>
        </p:nvSpPr>
        <p:spPr>
          <a:xfrm>
            <a:off x="4251090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6" name="object 4406"/>
          <p:cNvSpPr/>
          <p:nvPr/>
        </p:nvSpPr>
        <p:spPr>
          <a:xfrm>
            <a:off x="4287094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7" name="object 4407"/>
          <p:cNvSpPr/>
          <p:nvPr/>
        </p:nvSpPr>
        <p:spPr>
          <a:xfrm>
            <a:off x="4323098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8" name="object 4408"/>
          <p:cNvSpPr/>
          <p:nvPr/>
        </p:nvSpPr>
        <p:spPr>
          <a:xfrm>
            <a:off x="4359078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9" name="object 4409"/>
          <p:cNvSpPr/>
          <p:nvPr/>
        </p:nvSpPr>
        <p:spPr>
          <a:xfrm>
            <a:off x="4395082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0" name="object 4410"/>
          <p:cNvSpPr/>
          <p:nvPr/>
        </p:nvSpPr>
        <p:spPr>
          <a:xfrm>
            <a:off x="4431074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1" name="object 4411"/>
          <p:cNvSpPr/>
          <p:nvPr/>
        </p:nvSpPr>
        <p:spPr>
          <a:xfrm>
            <a:off x="4467078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2" name="object 4412"/>
          <p:cNvSpPr/>
          <p:nvPr/>
        </p:nvSpPr>
        <p:spPr>
          <a:xfrm>
            <a:off x="4503070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3" name="object 4413"/>
          <p:cNvSpPr/>
          <p:nvPr/>
        </p:nvSpPr>
        <p:spPr>
          <a:xfrm>
            <a:off x="4539076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4" name="object 4414"/>
          <p:cNvSpPr/>
          <p:nvPr/>
        </p:nvSpPr>
        <p:spPr>
          <a:xfrm>
            <a:off x="4575079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5" name="object 4415"/>
          <p:cNvSpPr/>
          <p:nvPr/>
        </p:nvSpPr>
        <p:spPr>
          <a:xfrm>
            <a:off x="4611072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6" name="object 4416"/>
          <p:cNvSpPr/>
          <p:nvPr/>
        </p:nvSpPr>
        <p:spPr>
          <a:xfrm>
            <a:off x="4647063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7" name="object 4417"/>
          <p:cNvSpPr/>
          <p:nvPr/>
        </p:nvSpPr>
        <p:spPr>
          <a:xfrm>
            <a:off x="4683069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8" name="object 4418"/>
          <p:cNvSpPr/>
          <p:nvPr/>
        </p:nvSpPr>
        <p:spPr>
          <a:xfrm>
            <a:off x="4719060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9" name="object 4419"/>
          <p:cNvSpPr/>
          <p:nvPr/>
        </p:nvSpPr>
        <p:spPr>
          <a:xfrm>
            <a:off x="4755065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0" name="object 4420"/>
          <p:cNvSpPr/>
          <p:nvPr/>
        </p:nvSpPr>
        <p:spPr>
          <a:xfrm>
            <a:off x="4791069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1" name="object 4421"/>
          <p:cNvSpPr/>
          <p:nvPr/>
        </p:nvSpPr>
        <p:spPr>
          <a:xfrm>
            <a:off x="4827074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2" name="object 4422"/>
          <p:cNvSpPr/>
          <p:nvPr/>
        </p:nvSpPr>
        <p:spPr>
          <a:xfrm>
            <a:off x="4863066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3" name="object 4423"/>
          <p:cNvSpPr/>
          <p:nvPr/>
        </p:nvSpPr>
        <p:spPr>
          <a:xfrm>
            <a:off x="4899057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4" name="object 4424"/>
          <p:cNvSpPr/>
          <p:nvPr/>
        </p:nvSpPr>
        <p:spPr>
          <a:xfrm>
            <a:off x="4935062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5" name="object 4425"/>
          <p:cNvSpPr/>
          <p:nvPr/>
        </p:nvSpPr>
        <p:spPr>
          <a:xfrm>
            <a:off x="4971067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6" name="object 4426"/>
          <p:cNvSpPr/>
          <p:nvPr/>
        </p:nvSpPr>
        <p:spPr>
          <a:xfrm>
            <a:off x="5007058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7" name="object 4427"/>
          <p:cNvSpPr/>
          <p:nvPr/>
        </p:nvSpPr>
        <p:spPr>
          <a:xfrm>
            <a:off x="5043063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8" name="object 4428"/>
          <p:cNvSpPr/>
          <p:nvPr/>
        </p:nvSpPr>
        <p:spPr>
          <a:xfrm>
            <a:off x="5079067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9" name="object 4429"/>
          <p:cNvSpPr/>
          <p:nvPr/>
        </p:nvSpPr>
        <p:spPr>
          <a:xfrm>
            <a:off x="5115059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0" name="object 4430"/>
          <p:cNvSpPr/>
          <p:nvPr/>
        </p:nvSpPr>
        <p:spPr>
          <a:xfrm>
            <a:off x="5151064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1" name="object 4431"/>
          <p:cNvSpPr/>
          <p:nvPr/>
        </p:nvSpPr>
        <p:spPr>
          <a:xfrm>
            <a:off x="5187068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2" name="object 4432"/>
          <p:cNvSpPr/>
          <p:nvPr/>
        </p:nvSpPr>
        <p:spPr>
          <a:xfrm>
            <a:off x="5223073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3" name="object 4433"/>
          <p:cNvSpPr/>
          <p:nvPr/>
        </p:nvSpPr>
        <p:spPr>
          <a:xfrm>
            <a:off x="5259065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4" name="object 4434"/>
          <p:cNvSpPr/>
          <p:nvPr/>
        </p:nvSpPr>
        <p:spPr>
          <a:xfrm>
            <a:off x="5295069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5" name="object 4435"/>
          <p:cNvSpPr/>
          <p:nvPr/>
        </p:nvSpPr>
        <p:spPr>
          <a:xfrm>
            <a:off x="5331073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6" name="object 4436"/>
          <p:cNvSpPr/>
          <p:nvPr/>
        </p:nvSpPr>
        <p:spPr>
          <a:xfrm>
            <a:off x="5367065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7" name="object 4437"/>
          <p:cNvSpPr/>
          <p:nvPr/>
        </p:nvSpPr>
        <p:spPr>
          <a:xfrm>
            <a:off x="5403070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8" name="object 4438"/>
          <p:cNvSpPr/>
          <p:nvPr/>
        </p:nvSpPr>
        <p:spPr>
          <a:xfrm>
            <a:off x="5439062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9" name="object 4439"/>
          <p:cNvSpPr/>
          <p:nvPr/>
        </p:nvSpPr>
        <p:spPr>
          <a:xfrm>
            <a:off x="5475067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0" name="object 4440"/>
          <p:cNvSpPr/>
          <p:nvPr/>
        </p:nvSpPr>
        <p:spPr>
          <a:xfrm>
            <a:off x="5511058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1" name="object 4441"/>
          <p:cNvSpPr/>
          <p:nvPr/>
        </p:nvSpPr>
        <p:spPr>
          <a:xfrm>
            <a:off x="5547062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2" name="object 4442"/>
          <p:cNvSpPr/>
          <p:nvPr/>
        </p:nvSpPr>
        <p:spPr>
          <a:xfrm>
            <a:off x="5583067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3" name="object 4443"/>
          <p:cNvSpPr/>
          <p:nvPr/>
        </p:nvSpPr>
        <p:spPr>
          <a:xfrm>
            <a:off x="5619058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4" name="object 4444"/>
          <p:cNvSpPr/>
          <p:nvPr/>
        </p:nvSpPr>
        <p:spPr>
          <a:xfrm>
            <a:off x="5655063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5" name="object 4445"/>
          <p:cNvSpPr/>
          <p:nvPr/>
        </p:nvSpPr>
        <p:spPr>
          <a:xfrm>
            <a:off x="5691068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6" name="object 4446"/>
          <p:cNvSpPr/>
          <p:nvPr/>
        </p:nvSpPr>
        <p:spPr>
          <a:xfrm>
            <a:off x="5727059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7" name="object 4447"/>
          <p:cNvSpPr/>
          <p:nvPr/>
        </p:nvSpPr>
        <p:spPr>
          <a:xfrm>
            <a:off x="5763064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8" name="object 4448"/>
          <p:cNvSpPr/>
          <p:nvPr/>
        </p:nvSpPr>
        <p:spPr>
          <a:xfrm>
            <a:off x="5799068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9" name="object 4449"/>
          <p:cNvSpPr/>
          <p:nvPr/>
        </p:nvSpPr>
        <p:spPr>
          <a:xfrm>
            <a:off x="5835073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0" name="object 4450"/>
          <p:cNvSpPr/>
          <p:nvPr/>
        </p:nvSpPr>
        <p:spPr>
          <a:xfrm>
            <a:off x="5871065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1" name="object 4451"/>
          <p:cNvSpPr/>
          <p:nvPr/>
        </p:nvSpPr>
        <p:spPr>
          <a:xfrm>
            <a:off x="5907069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2" name="object 4452"/>
          <p:cNvSpPr/>
          <p:nvPr/>
        </p:nvSpPr>
        <p:spPr>
          <a:xfrm>
            <a:off x="5943074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3" name="object 4453"/>
          <p:cNvSpPr/>
          <p:nvPr/>
        </p:nvSpPr>
        <p:spPr>
          <a:xfrm>
            <a:off x="5979066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4" name="object 4454"/>
          <p:cNvSpPr/>
          <p:nvPr/>
        </p:nvSpPr>
        <p:spPr>
          <a:xfrm>
            <a:off x="6015057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5" name="object 4455"/>
          <p:cNvSpPr/>
          <p:nvPr/>
        </p:nvSpPr>
        <p:spPr>
          <a:xfrm>
            <a:off x="6051062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6" name="object 4456"/>
          <p:cNvSpPr/>
          <p:nvPr/>
        </p:nvSpPr>
        <p:spPr>
          <a:xfrm>
            <a:off x="6087066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7" name="object 4457"/>
          <p:cNvSpPr/>
          <p:nvPr/>
        </p:nvSpPr>
        <p:spPr>
          <a:xfrm>
            <a:off x="6123058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8" name="object 4458"/>
          <p:cNvSpPr/>
          <p:nvPr/>
        </p:nvSpPr>
        <p:spPr>
          <a:xfrm>
            <a:off x="6159063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9" name="object 4459"/>
          <p:cNvSpPr/>
          <p:nvPr/>
        </p:nvSpPr>
        <p:spPr>
          <a:xfrm>
            <a:off x="6195067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0" name="object 4460"/>
          <p:cNvSpPr/>
          <p:nvPr/>
        </p:nvSpPr>
        <p:spPr>
          <a:xfrm>
            <a:off x="6231059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1" name="object 4461"/>
          <p:cNvSpPr/>
          <p:nvPr/>
        </p:nvSpPr>
        <p:spPr>
          <a:xfrm>
            <a:off x="6267063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2" name="object 4462"/>
          <p:cNvSpPr/>
          <p:nvPr/>
        </p:nvSpPr>
        <p:spPr>
          <a:xfrm>
            <a:off x="6303068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3" name="object 4463"/>
          <p:cNvSpPr/>
          <p:nvPr/>
        </p:nvSpPr>
        <p:spPr>
          <a:xfrm>
            <a:off x="6339060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4" name="object 4464"/>
          <p:cNvSpPr/>
          <p:nvPr/>
        </p:nvSpPr>
        <p:spPr>
          <a:xfrm>
            <a:off x="6375064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5" name="object 4465"/>
          <p:cNvSpPr/>
          <p:nvPr/>
        </p:nvSpPr>
        <p:spPr>
          <a:xfrm>
            <a:off x="6411069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6" name="object 4466"/>
          <p:cNvSpPr/>
          <p:nvPr/>
        </p:nvSpPr>
        <p:spPr>
          <a:xfrm>
            <a:off x="6447073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7" name="object 4467"/>
          <p:cNvSpPr/>
          <p:nvPr/>
        </p:nvSpPr>
        <p:spPr>
          <a:xfrm>
            <a:off x="6483065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8" name="object 4468"/>
          <p:cNvSpPr/>
          <p:nvPr/>
        </p:nvSpPr>
        <p:spPr>
          <a:xfrm>
            <a:off x="6519070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9" name="object 4469"/>
          <p:cNvSpPr/>
          <p:nvPr/>
        </p:nvSpPr>
        <p:spPr>
          <a:xfrm>
            <a:off x="6555074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0" name="object 4470"/>
          <p:cNvSpPr/>
          <p:nvPr/>
        </p:nvSpPr>
        <p:spPr>
          <a:xfrm>
            <a:off x="6591067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1" name="object 4471"/>
          <p:cNvSpPr/>
          <p:nvPr/>
        </p:nvSpPr>
        <p:spPr>
          <a:xfrm>
            <a:off x="6627058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2" name="object 4472"/>
          <p:cNvSpPr/>
          <p:nvPr/>
        </p:nvSpPr>
        <p:spPr>
          <a:xfrm>
            <a:off x="6663062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3" name="object 4473"/>
          <p:cNvSpPr/>
          <p:nvPr/>
        </p:nvSpPr>
        <p:spPr>
          <a:xfrm>
            <a:off x="6699067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4" name="object 4474"/>
          <p:cNvSpPr/>
          <p:nvPr/>
        </p:nvSpPr>
        <p:spPr>
          <a:xfrm>
            <a:off x="6735060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5" name="object 4475"/>
          <p:cNvSpPr/>
          <p:nvPr/>
        </p:nvSpPr>
        <p:spPr>
          <a:xfrm>
            <a:off x="6771063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6" name="object 4476"/>
          <p:cNvSpPr/>
          <p:nvPr/>
        </p:nvSpPr>
        <p:spPr>
          <a:xfrm>
            <a:off x="6807068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7" name="object 4477"/>
          <p:cNvSpPr/>
          <p:nvPr/>
        </p:nvSpPr>
        <p:spPr>
          <a:xfrm>
            <a:off x="6843059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8" name="object 4478"/>
          <p:cNvSpPr/>
          <p:nvPr/>
        </p:nvSpPr>
        <p:spPr>
          <a:xfrm>
            <a:off x="6879065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9" name="object 4479"/>
          <p:cNvSpPr/>
          <p:nvPr/>
        </p:nvSpPr>
        <p:spPr>
          <a:xfrm>
            <a:off x="6915068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0" name="object 4480"/>
          <p:cNvSpPr/>
          <p:nvPr/>
        </p:nvSpPr>
        <p:spPr>
          <a:xfrm>
            <a:off x="6951073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1" name="object 4481"/>
          <p:cNvSpPr/>
          <p:nvPr/>
        </p:nvSpPr>
        <p:spPr>
          <a:xfrm>
            <a:off x="6987064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2" name="object 4482"/>
          <p:cNvSpPr/>
          <p:nvPr/>
        </p:nvSpPr>
        <p:spPr>
          <a:xfrm>
            <a:off x="7023069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3" name="object 4483"/>
          <p:cNvSpPr/>
          <p:nvPr/>
        </p:nvSpPr>
        <p:spPr>
          <a:xfrm>
            <a:off x="7059073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4" name="object 4484"/>
          <p:cNvSpPr/>
          <p:nvPr/>
        </p:nvSpPr>
        <p:spPr>
          <a:xfrm>
            <a:off x="7095066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5" name="object 4485"/>
          <p:cNvSpPr/>
          <p:nvPr/>
        </p:nvSpPr>
        <p:spPr>
          <a:xfrm>
            <a:off x="7131070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6" name="object 4486"/>
          <p:cNvSpPr/>
          <p:nvPr/>
        </p:nvSpPr>
        <p:spPr>
          <a:xfrm>
            <a:off x="7167063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7" name="object 4487"/>
          <p:cNvSpPr/>
          <p:nvPr/>
        </p:nvSpPr>
        <p:spPr>
          <a:xfrm>
            <a:off x="7203066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8" name="object 4488"/>
          <p:cNvSpPr/>
          <p:nvPr/>
        </p:nvSpPr>
        <p:spPr>
          <a:xfrm>
            <a:off x="7239058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9" name="object 4489"/>
          <p:cNvSpPr/>
          <p:nvPr/>
        </p:nvSpPr>
        <p:spPr>
          <a:xfrm>
            <a:off x="7275062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0" name="object 4490"/>
          <p:cNvSpPr/>
          <p:nvPr/>
        </p:nvSpPr>
        <p:spPr>
          <a:xfrm>
            <a:off x="7311067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1" name="object 4491"/>
          <p:cNvSpPr/>
          <p:nvPr/>
        </p:nvSpPr>
        <p:spPr>
          <a:xfrm>
            <a:off x="7347071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2" name="object 4492"/>
          <p:cNvSpPr/>
          <p:nvPr/>
        </p:nvSpPr>
        <p:spPr>
          <a:xfrm>
            <a:off x="7383064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3" name="object 4493"/>
          <p:cNvSpPr/>
          <p:nvPr/>
        </p:nvSpPr>
        <p:spPr>
          <a:xfrm>
            <a:off x="7419068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4" name="object 4494"/>
          <p:cNvSpPr/>
          <p:nvPr/>
        </p:nvSpPr>
        <p:spPr>
          <a:xfrm>
            <a:off x="7455073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5" name="object 4495"/>
          <p:cNvSpPr/>
          <p:nvPr/>
        </p:nvSpPr>
        <p:spPr>
          <a:xfrm>
            <a:off x="7491064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6" name="object 4496"/>
          <p:cNvSpPr/>
          <p:nvPr/>
        </p:nvSpPr>
        <p:spPr>
          <a:xfrm>
            <a:off x="7527069" y="3662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7" name="object 4497"/>
          <p:cNvSpPr/>
          <p:nvPr/>
        </p:nvSpPr>
        <p:spPr>
          <a:xfrm>
            <a:off x="3711087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8" name="object 4498"/>
          <p:cNvSpPr/>
          <p:nvPr/>
        </p:nvSpPr>
        <p:spPr>
          <a:xfrm>
            <a:off x="3747079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9" name="object 4499"/>
          <p:cNvSpPr/>
          <p:nvPr/>
        </p:nvSpPr>
        <p:spPr>
          <a:xfrm>
            <a:off x="3783083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0" name="object 4500"/>
          <p:cNvSpPr/>
          <p:nvPr/>
        </p:nvSpPr>
        <p:spPr>
          <a:xfrm>
            <a:off x="3819075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1" name="object 4501"/>
          <p:cNvSpPr/>
          <p:nvPr/>
        </p:nvSpPr>
        <p:spPr>
          <a:xfrm>
            <a:off x="3855067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2" name="object 4502"/>
          <p:cNvSpPr/>
          <p:nvPr/>
        </p:nvSpPr>
        <p:spPr>
          <a:xfrm>
            <a:off x="3891071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3" name="object 4503"/>
          <p:cNvSpPr/>
          <p:nvPr/>
        </p:nvSpPr>
        <p:spPr>
          <a:xfrm>
            <a:off x="3927063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4" name="object 4504"/>
          <p:cNvSpPr/>
          <p:nvPr/>
        </p:nvSpPr>
        <p:spPr>
          <a:xfrm>
            <a:off x="3963068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5" name="object 4505"/>
          <p:cNvSpPr/>
          <p:nvPr/>
        </p:nvSpPr>
        <p:spPr>
          <a:xfrm>
            <a:off x="3999059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6" name="object 4506"/>
          <p:cNvSpPr/>
          <p:nvPr/>
        </p:nvSpPr>
        <p:spPr>
          <a:xfrm>
            <a:off x="4035064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7" name="object 4507"/>
          <p:cNvSpPr/>
          <p:nvPr/>
        </p:nvSpPr>
        <p:spPr>
          <a:xfrm>
            <a:off x="4071056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8" name="object 4508"/>
          <p:cNvSpPr/>
          <p:nvPr/>
        </p:nvSpPr>
        <p:spPr>
          <a:xfrm>
            <a:off x="4107060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9" name="object 4509"/>
          <p:cNvSpPr/>
          <p:nvPr/>
        </p:nvSpPr>
        <p:spPr>
          <a:xfrm>
            <a:off x="4143039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0" name="object 4510"/>
          <p:cNvSpPr/>
          <p:nvPr/>
        </p:nvSpPr>
        <p:spPr>
          <a:xfrm>
            <a:off x="4179044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1" name="object 4511"/>
          <p:cNvSpPr/>
          <p:nvPr/>
        </p:nvSpPr>
        <p:spPr>
          <a:xfrm>
            <a:off x="4215048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2" name="object 4512"/>
          <p:cNvSpPr/>
          <p:nvPr/>
        </p:nvSpPr>
        <p:spPr>
          <a:xfrm>
            <a:off x="4251027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3" name="object 4513"/>
          <p:cNvSpPr/>
          <p:nvPr/>
        </p:nvSpPr>
        <p:spPr>
          <a:xfrm>
            <a:off x="4287032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4" name="object 4514"/>
          <p:cNvSpPr/>
          <p:nvPr/>
        </p:nvSpPr>
        <p:spPr>
          <a:xfrm>
            <a:off x="4323038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5" name="object 4515"/>
          <p:cNvSpPr/>
          <p:nvPr/>
        </p:nvSpPr>
        <p:spPr>
          <a:xfrm>
            <a:off x="4359016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6" name="object 4516"/>
          <p:cNvSpPr/>
          <p:nvPr/>
        </p:nvSpPr>
        <p:spPr>
          <a:xfrm>
            <a:off x="4395021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7" name="object 4517"/>
          <p:cNvSpPr/>
          <p:nvPr/>
        </p:nvSpPr>
        <p:spPr>
          <a:xfrm>
            <a:off x="4431012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8" name="object 4518"/>
          <p:cNvSpPr/>
          <p:nvPr/>
        </p:nvSpPr>
        <p:spPr>
          <a:xfrm>
            <a:off x="4467016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9" name="object 4519"/>
          <p:cNvSpPr/>
          <p:nvPr/>
        </p:nvSpPr>
        <p:spPr>
          <a:xfrm>
            <a:off x="4503008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0" name="object 4520"/>
          <p:cNvSpPr/>
          <p:nvPr/>
        </p:nvSpPr>
        <p:spPr>
          <a:xfrm>
            <a:off x="4539014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1" name="object 4521"/>
          <p:cNvSpPr/>
          <p:nvPr/>
        </p:nvSpPr>
        <p:spPr>
          <a:xfrm>
            <a:off x="4575018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2" name="object 4522"/>
          <p:cNvSpPr/>
          <p:nvPr/>
        </p:nvSpPr>
        <p:spPr>
          <a:xfrm>
            <a:off x="4611010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3" name="object 4523"/>
          <p:cNvSpPr/>
          <p:nvPr/>
        </p:nvSpPr>
        <p:spPr>
          <a:xfrm>
            <a:off x="4647002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4" name="object 4524"/>
          <p:cNvSpPr/>
          <p:nvPr/>
        </p:nvSpPr>
        <p:spPr>
          <a:xfrm>
            <a:off x="4683006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5" name="object 4525"/>
          <p:cNvSpPr/>
          <p:nvPr/>
        </p:nvSpPr>
        <p:spPr>
          <a:xfrm>
            <a:off x="4718998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6" name="object 4526"/>
          <p:cNvSpPr/>
          <p:nvPr/>
        </p:nvSpPr>
        <p:spPr>
          <a:xfrm>
            <a:off x="4755003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7" name="object 4527"/>
          <p:cNvSpPr/>
          <p:nvPr/>
        </p:nvSpPr>
        <p:spPr>
          <a:xfrm>
            <a:off x="4791007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8" name="object 4528"/>
          <p:cNvSpPr/>
          <p:nvPr/>
        </p:nvSpPr>
        <p:spPr>
          <a:xfrm>
            <a:off x="4827012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9" name="object 4529"/>
          <p:cNvSpPr/>
          <p:nvPr/>
        </p:nvSpPr>
        <p:spPr>
          <a:xfrm>
            <a:off x="4863003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0" name="object 4530"/>
          <p:cNvSpPr/>
          <p:nvPr/>
        </p:nvSpPr>
        <p:spPr>
          <a:xfrm>
            <a:off x="4898995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1" name="object 4531"/>
          <p:cNvSpPr/>
          <p:nvPr/>
        </p:nvSpPr>
        <p:spPr>
          <a:xfrm>
            <a:off x="4935000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2" name="object 4532"/>
          <p:cNvSpPr/>
          <p:nvPr/>
        </p:nvSpPr>
        <p:spPr>
          <a:xfrm>
            <a:off x="4971004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3" name="object 4533"/>
          <p:cNvSpPr/>
          <p:nvPr/>
        </p:nvSpPr>
        <p:spPr>
          <a:xfrm>
            <a:off x="5006996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4" name="object 4534"/>
          <p:cNvSpPr/>
          <p:nvPr/>
        </p:nvSpPr>
        <p:spPr>
          <a:xfrm>
            <a:off x="5043001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5" name="object 4535"/>
          <p:cNvSpPr/>
          <p:nvPr/>
        </p:nvSpPr>
        <p:spPr>
          <a:xfrm>
            <a:off x="5079005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6" name="object 4536"/>
          <p:cNvSpPr/>
          <p:nvPr/>
        </p:nvSpPr>
        <p:spPr>
          <a:xfrm>
            <a:off x="5114997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7" name="object 4537"/>
          <p:cNvSpPr/>
          <p:nvPr/>
        </p:nvSpPr>
        <p:spPr>
          <a:xfrm>
            <a:off x="5151001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8" name="object 4538"/>
          <p:cNvSpPr/>
          <p:nvPr/>
        </p:nvSpPr>
        <p:spPr>
          <a:xfrm>
            <a:off x="5187006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9" name="object 4539"/>
          <p:cNvSpPr/>
          <p:nvPr/>
        </p:nvSpPr>
        <p:spPr>
          <a:xfrm>
            <a:off x="5223011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0" name="object 4540"/>
          <p:cNvSpPr/>
          <p:nvPr/>
        </p:nvSpPr>
        <p:spPr>
          <a:xfrm>
            <a:off x="5259002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1" name="object 4541"/>
          <p:cNvSpPr/>
          <p:nvPr/>
        </p:nvSpPr>
        <p:spPr>
          <a:xfrm>
            <a:off x="5295007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2" name="object 4542"/>
          <p:cNvSpPr/>
          <p:nvPr/>
        </p:nvSpPr>
        <p:spPr>
          <a:xfrm>
            <a:off x="5331012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3" name="object 4543"/>
          <p:cNvSpPr/>
          <p:nvPr/>
        </p:nvSpPr>
        <p:spPr>
          <a:xfrm>
            <a:off x="5367003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4" name="object 4544"/>
          <p:cNvSpPr/>
          <p:nvPr/>
        </p:nvSpPr>
        <p:spPr>
          <a:xfrm>
            <a:off x="5403009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5" name="object 4545"/>
          <p:cNvSpPr/>
          <p:nvPr/>
        </p:nvSpPr>
        <p:spPr>
          <a:xfrm>
            <a:off x="5439000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6" name="object 4546"/>
          <p:cNvSpPr/>
          <p:nvPr/>
        </p:nvSpPr>
        <p:spPr>
          <a:xfrm>
            <a:off x="5475005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7" name="object 4547"/>
          <p:cNvSpPr/>
          <p:nvPr/>
        </p:nvSpPr>
        <p:spPr>
          <a:xfrm>
            <a:off x="5510997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8" name="object 4548"/>
          <p:cNvSpPr/>
          <p:nvPr/>
        </p:nvSpPr>
        <p:spPr>
          <a:xfrm>
            <a:off x="5547001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9" name="object 4549"/>
          <p:cNvSpPr/>
          <p:nvPr/>
        </p:nvSpPr>
        <p:spPr>
          <a:xfrm>
            <a:off x="5583006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0" name="object 4550"/>
          <p:cNvSpPr/>
          <p:nvPr/>
        </p:nvSpPr>
        <p:spPr>
          <a:xfrm>
            <a:off x="5618998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1" name="object 4551"/>
          <p:cNvSpPr/>
          <p:nvPr/>
        </p:nvSpPr>
        <p:spPr>
          <a:xfrm>
            <a:off x="5655001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2" name="object 4552"/>
          <p:cNvSpPr/>
          <p:nvPr/>
        </p:nvSpPr>
        <p:spPr>
          <a:xfrm>
            <a:off x="5691007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3" name="object 4553"/>
          <p:cNvSpPr/>
          <p:nvPr/>
        </p:nvSpPr>
        <p:spPr>
          <a:xfrm>
            <a:off x="5726998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4" name="object 4554"/>
          <p:cNvSpPr/>
          <p:nvPr/>
        </p:nvSpPr>
        <p:spPr>
          <a:xfrm>
            <a:off x="5763002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5" name="object 4555"/>
          <p:cNvSpPr/>
          <p:nvPr/>
        </p:nvSpPr>
        <p:spPr>
          <a:xfrm>
            <a:off x="5799006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6" name="object 4556"/>
          <p:cNvSpPr/>
          <p:nvPr/>
        </p:nvSpPr>
        <p:spPr>
          <a:xfrm>
            <a:off x="5835012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7" name="object 4557"/>
          <p:cNvSpPr/>
          <p:nvPr/>
        </p:nvSpPr>
        <p:spPr>
          <a:xfrm>
            <a:off x="5871002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8" name="object 4558"/>
          <p:cNvSpPr/>
          <p:nvPr/>
        </p:nvSpPr>
        <p:spPr>
          <a:xfrm>
            <a:off x="5907007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9" name="object 4559"/>
          <p:cNvSpPr/>
          <p:nvPr/>
        </p:nvSpPr>
        <p:spPr>
          <a:xfrm>
            <a:off x="5943013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0" name="object 4560"/>
          <p:cNvSpPr/>
          <p:nvPr/>
        </p:nvSpPr>
        <p:spPr>
          <a:xfrm>
            <a:off x="5979005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1" name="object 4561"/>
          <p:cNvSpPr/>
          <p:nvPr/>
        </p:nvSpPr>
        <p:spPr>
          <a:xfrm>
            <a:off x="6014996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2" name="object 4562"/>
          <p:cNvSpPr/>
          <p:nvPr/>
        </p:nvSpPr>
        <p:spPr>
          <a:xfrm>
            <a:off x="6051000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3" name="object 4563"/>
          <p:cNvSpPr/>
          <p:nvPr/>
        </p:nvSpPr>
        <p:spPr>
          <a:xfrm>
            <a:off x="6087005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4" name="object 4564"/>
          <p:cNvSpPr/>
          <p:nvPr/>
        </p:nvSpPr>
        <p:spPr>
          <a:xfrm>
            <a:off x="6122997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5" name="object 4565"/>
          <p:cNvSpPr/>
          <p:nvPr/>
        </p:nvSpPr>
        <p:spPr>
          <a:xfrm>
            <a:off x="6159000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6" name="object 4566"/>
          <p:cNvSpPr/>
          <p:nvPr/>
        </p:nvSpPr>
        <p:spPr>
          <a:xfrm>
            <a:off x="6195006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7" name="object 4567"/>
          <p:cNvSpPr/>
          <p:nvPr/>
        </p:nvSpPr>
        <p:spPr>
          <a:xfrm>
            <a:off x="6230998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8" name="object 4568"/>
          <p:cNvSpPr/>
          <p:nvPr/>
        </p:nvSpPr>
        <p:spPr>
          <a:xfrm>
            <a:off x="6267001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9" name="object 4569"/>
          <p:cNvSpPr/>
          <p:nvPr/>
        </p:nvSpPr>
        <p:spPr>
          <a:xfrm>
            <a:off x="6303007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0" name="object 4570"/>
          <p:cNvSpPr/>
          <p:nvPr/>
        </p:nvSpPr>
        <p:spPr>
          <a:xfrm>
            <a:off x="6338997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1" name="object 4571"/>
          <p:cNvSpPr/>
          <p:nvPr/>
        </p:nvSpPr>
        <p:spPr>
          <a:xfrm>
            <a:off x="6375002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2" name="object 4572"/>
          <p:cNvSpPr/>
          <p:nvPr/>
        </p:nvSpPr>
        <p:spPr>
          <a:xfrm>
            <a:off x="6411007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3" name="object 4573"/>
          <p:cNvSpPr/>
          <p:nvPr/>
        </p:nvSpPr>
        <p:spPr>
          <a:xfrm>
            <a:off x="6447011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4" name="object 4574"/>
          <p:cNvSpPr/>
          <p:nvPr/>
        </p:nvSpPr>
        <p:spPr>
          <a:xfrm>
            <a:off x="6483003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5" name="object 4575"/>
          <p:cNvSpPr/>
          <p:nvPr/>
        </p:nvSpPr>
        <p:spPr>
          <a:xfrm>
            <a:off x="6519007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6" name="object 4576"/>
          <p:cNvSpPr/>
          <p:nvPr/>
        </p:nvSpPr>
        <p:spPr>
          <a:xfrm>
            <a:off x="6555012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7" name="object 4577"/>
          <p:cNvSpPr/>
          <p:nvPr/>
        </p:nvSpPr>
        <p:spPr>
          <a:xfrm>
            <a:off x="6591005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8" name="object 4578"/>
          <p:cNvSpPr/>
          <p:nvPr/>
        </p:nvSpPr>
        <p:spPr>
          <a:xfrm>
            <a:off x="6626997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9" name="object 4579"/>
          <p:cNvSpPr/>
          <p:nvPr/>
        </p:nvSpPr>
        <p:spPr>
          <a:xfrm>
            <a:off x="6663000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0" name="object 4580"/>
          <p:cNvSpPr/>
          <p:nvPr/>
        </p:nvSpPr>
        <p:spPr>
          <a:xfrm>
            <a:off x="6699005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1" name="object 4581"/>
          <p:cNvSpPr/>
          <p:nvPr/>
        </p:nvSpPr>
        <p:spPr>
          <a:xfrm>
            <a:off x="6734998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2" name="object 4582"/>
          <p:cNvSpPr/>
          <p:nvPr/>
        </p:nvSpPr>
        <p:spPr>
          <a:xfrm>
            <a:off x="6771001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3" name="object 4583"/>
          <p:cNvSpPr/>
          <p:nvPr/>
        </p:nvSpPr>
        <p:spPr>
          <a:xfrm>
            <a:off x="6807005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4" name="object 4584"/>
          <p:cNvSpPr/>
          <p:nvPr/>
        </p:nvSpPr>
        <p:spPr>
          <a:xfrm>
            <a:off x="6842997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5" name="object 4585"/>
          <p:cNvSpPr/>
          <p:nvPr/>
        </p:nvSpPr>
        <p:spPr>
          <a:xfrm>
            <a:off x="6879003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6" name="object 4586"/>
          <p:cNvSpPr/>
          <p:nvPr/>
        </p:nvSpPr>
        <p:spPr>
          <a:xfrm>
            <a:off x="6915006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7" name="object 4587"/>
          <p:cNvSpPr/>
          <p:nvPr/>
        </p:nvSpPr>
        <p:spPr>
          <a:xfrm>
            <a:off x="6951011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8" name="object 4588"/>
          <p:cNvSpPr/>
          <p:nvPr/>
        </p:nvSpPr>
        <p:spPr>
          <a:xfrm>
            <a:off x="6987002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9" name="object 4589"/>
          <p:cNvSpPr/>
          <p:nvPr/>
        </p:nvSpPr>
        <p:spPr>
          <a:xfrm>
            <a:off x="7023008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0" name="object 4590"/>
          <p:cNvSpPr/>
          <p:nvPr/>
        </p:nvSpPr>
        <p:spPr>
          <a:xfrm>
            <a:off x="7059011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1" name="object 4591"/>
          <p:cNvSpPr/>
          <p:nvPr/>
        </p:nvSpPr>
        <p:spPr>
          <a:xfrm>
            <a:off x="7095003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2" name="object 4592"/>
          <p:cNvSpPr/>
          <p:nvPr/>
        </p:nvSpPr>
        <p:spPr>
          <a:xfrm>
            <a:off x="7131008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3" name="object 4593"/>
          <p:cNvSpPr/>
          <p:nvPr/>
        </p:nvSpPr>
        <p:spPr>
          <a:xfrm>
            <a:off x="7167001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4" name="object 4594"/>
          <p:cNvSpPr/>
          <p:nvPr/>
        </p:nvSpPr>
        <p:spPr>
          <a:xfrm>
            <a:off x="7203005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5" name="object 4595"/>
          <p:cNvSpPr/>
          <p:nvPr/>
        </p:nvSpPr>
        <p:spPr>
          <a:xfrm>
            <a:off x="7238996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6" name="object 4596"/>
          <p:cNvSpPr/>
          <p:nvPr/>
        </p:nvSpPr>
        <p:spPr>
          <a:xfrm>
            <a:off x="7275000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7" name="object 4597"/>
          <p:cNvSpPr/>
          <p:nvPr/>
        </p:nvSpPr>
        <p:spPr>
          <a:xfrm>
            <a:off x="7311006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8" name="object 4598"/>
          <p:cNvSpPr/>
          <p:nvPr/>
        </p:nvSpPr>
        <p:spPr>
          <a:xfrm>
            <a:off x="7347009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9" name="object 4599"/>
          <p:cNvSpPr/>
          <p:nvPr/>
        </p:nvSpPr>
        <p:spPr>
          <a:xfrm>
            <a:off x="7383001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0" name="object 4600"/>
          <p:cNvSpPr/>
          <p:nvPr/>
        </p:nvSpPr>
        <p:spPr>
          <a:xfrm>
            <a:off x="7419006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1" name="object 4601"/>
          <p:cNvSpPr/>
          <p:nvPr/>
        </p:nvSpPr>
        <p:spPr>
          <a:xfrm>
            <a:off x="7455011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2" name="object 4602"/>
          <p:cNvSpPr/>
          <p:nvPr/>
        </p:nvSpPr>
        <p:spPr>
          <a:xfrm>
            <a:off x="7491002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3" name="object 4603"/>
          <p:cNvSpPr/>
          <p:nvPr/>
        </p:nvSpPr>
        <p:spPr>
          <a:xfrm>
            <a:off x="7527097" y="36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4" name="object 4604"/>
          <p:cNvSpPr/>
          <p:nvPr/>
        </p:nvSpPr>
        <p:spPr>
          <a:xfrm>
            <a:off x="371111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5" name="object 4605"/>
          <p:cNvSpPr/>
          <p:nvPr/>
        </p:nvSpPr>
        <p:spPr>
          <a:xfrm>
            <a:off x="3747106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6" name="object 4606"/>
          <p:cNvSpPr/>
          <p:nvPr/>
        </p:nvSpPr>
        <p:spPr>
          <a:xfrm>
            <a:off x="3783110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7" name="object 4607"/>
          <p:cNvSpPr/>
          <p:nvPr/>
        </p:nvSpPr>
        <p:spPr>
          <a:xfrm>
            <a:off x="3819103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8" name="object 4608"/>
          <p:cNvSpPr/>
          <p:nvPr/>
        </p:nvSpPr>
        <p:spPr>
          <a:xfrm>
            <a:off x="3855093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9" name="object 4609"/>
          <p:cNvSpPr/>
          <p:nvPr/>
        </p:nvSpPr>
        <p:spPr>
          <a:xfrm>
            <a:off x="3891099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0" name="object 4610"/>
          <p:cNvSpPr/>
          <p:nvPr/>
        </p:nvSpPr>
        <p:spPr>
          <a:xfrm>
            <a:off x="3927090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1" name="object 4611"/>
          <p:cNvSpPr/>
          <p:nvPr/>
        </p:nvSpPr>
        <p:spPr>
          <a:xfrm>
            <a:off x="396309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2" name="object 4612"/>
          <p:cNvSpPr/>
          <p:nvPr/>
        </p:nvSpPr>
        <p:spPr>
          <a:xfrm>
            <a:off x="3999087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3" name="object 4613"/>
          <p:cNvSpPr/>
          <p:nvPr/>
        </p:nvSpPr>
        <p:spPr>
          <a:xfrm>
            <a:off x="4035090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4" name="object 4614"/>
          <p:cNvSpPr/>
          <p:nvPr/>
        </p:nvSpPr>
        <p:spPr>
          <a:xfrm>
            <a:off x="407108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5" name="object 4615"/>
          <p:cNvSpPr/>
          <p:nvPr/>
        </p:nvSpPr>
        <p:spPr>
          <a:xfrm>
            <a:off x="4107087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6" name="object 4616"/>
          <p:cNvSpPr/>
          <p:nvPr/>
        </p:nvSpPr>
        <p:spPr>
          <a:xfrm>
            <a:off x="4143067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7" name="object 4617"/>
          <p:cNvSpPr/>
          <p:nvPr/>
        </p:nvSpPr>
        <p:spPr>
          <a:xfrm>
            <a:off x="4179072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8" name="object 4618"/>
          <p:cNvSpPr/>
          <p:nvPr/>
        </p:nvSpPr>
        <p:spPr>
          <a:xfrm>
            <a:off x="4215076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9" name="object 4619"/>
          <p:cNvSpPr/>
          <p:nvPr/>
        </p:nvSpPr>
        <p:spPr>
          <a:xfrm>
            <a:off x="4251055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0" name="object 4620"/>
          <p:cNvSpPr/>
          <p:nvPr/>
        </p:nvSpPr>
        <p:spPr>
          <a:xfrm>
            <a:off x="4287060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1" name="object 4621"/>
          <p:cNvSpPr/>
          <p:nvPr/>
        </p:nvSpPr>
        <p:spPr>
          <a:xfrm>
            <a:off x="432306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2" name="object 4622"/>
          <p:cNvSpPr/>
          <p:nvPr/>
        </p:nvSpPr>
        <p:spPr>
          <a:xfrm>
            <a:off x="435904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3" name="object 4623"/>
          <p:cNvSpPr/>
          <p:nvPr/>
        </p:nvSpPr>
        <p:spPr>
          <a:xfrm>
            <a:off x="4395048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4" name="object 4624"/>
          <p:cNvSpPr/>
          <p:nvPr/>
        </p:nvSpPr>
        <p:spPr>
          <a:xfrm>
            <a:off x="4431039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5" name="object 4625"/>
          <p:cNvSpPr/>
          <p:nvPr/>
        </p:nvSpPr>
        <p:spPr>
          <a:xfrm>
            <a:off x="446704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6" name="object 4626"/>
          <p:cNvSpPr/>
          <p:nvPr/>
        </p:nvSpPr>
        <p:spPr>
          <a:xfrm>
            <a:off x="4503036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7" name="object 4627"/>
          <p:cNvSpPr/>
          <p:nvPr/>
        </p:nvSpPr>
        <p:spPr>
          <a:xfrm>
            <a:off x="4539040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8" name="object 4628"/>
          <p:cNvSpPr/>
          <p:nvPr/>
        </p:nvSpPr>
        <p:spPr>
          <a:xfrm>
            <a:off x="4575045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9" name="object 4629"/>
          <p:cNvSpPr/>
          <p:nvPr/>
        </p:nvSpPr>
        <p:spPr>
          <a:xfrm>
            <a:off x="4611037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0" name="object 4630"/>
          <p:cNvSpPr/>
          <p:nvPr/>
        </p:nvSpPr>
        <p:spPr>
          <a:xfrm>
            <a:off x="4647029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1" name="object 4631"/>
          <p:cNvSpPr/>
          <p:nvPr/>
        </p:nvSpPr>
        <p:spPr>
          <a:xfrm>
            <a:off x="4683033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2" name="object 4632"/>
          <p:cNvSpPr/>
          <p:nvPr/>
        </p:nvSpPr>
        <p:spPr>
          <a:xfrm>
            <a:off x="4719025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3" name="object 4633"/>
          <p:cNvSpPr/>
          <p:nvPr/>
        </p:nvSpPr>
        <p:spPr>
          <a:xfrm>
            <a:off x="4755029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4" name="object 4634"/>
          <p:cNvSpPr/>
          <p:nvPr/>
        </p:nvSpPr>
        <p:spPr>
          <a:xfrm>
            <a:off x="479103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5" name="object 4635"/>
          <p:cNvSpPr/>
          <p:nvPr/>
        </p:nvSpPr>
        <p:spPr>
          <a:xfrm>
            <a:off x="4827038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6" name="object 4636"/>
          <p:cNvSpPr/>
          <p:nvPr/>
        </p:nvSpPr>
        <p:spPr>
          <a:xfrm>
            <a:off x="4863030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7" name="object 4637"/>
          <p:cNvSpPr/>
          <p:nvPr/>
        </p:nvSpPr>
        <p:spPr>
          <a:xfrm>
            <a:off x="4899022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8" name="object 4638"/>
          <p:cNvSpPr/>
          <p:nvPr/>
        </p:nvSpPr>
        <p:spPr>
          <a:xfrm>
            <a:off x="4935027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9" name="object 4639"/>
          <p:cNvSpPr/>
          <p:nvPr/>
        </p:nvSpPr>
        <p:spPr>
          <a:xfrm>
            <a:off x="4971031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0" name="object 4640"/>
          <p:cNvSpPr/>
          <p:nvPr/>
        </p:nvSpPr>
        <p:spPr>
          <a:xfrm>
            <a:off x="5007023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1" name="object 4641"/>
          <p:cNvSpPr/>
          <p:nvPr/>
        </p:nvSpPr>
        <p:spPr>
          <a:xfrm>
            <a:off x="5043027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2" name="object 4642"/>
          <p:cNvSpPr/>
          <p:nvPr/>
        </p:nvSpPr>
        <p:spPr>
          <a:xfrm>
            <a:off x="5079032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3" name="object 4643"/>
          <p:cNvSpPr/>
          <p:nvPr/>
        </p:nvSpPr>
        <p:spPr>
          <a:xfrm>
            <a:off x="511502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4" name="object 4644"/>
          <p:cNvSpPr/>
          <p:nvPr/>
        </p:nvSpPr>
        <p:spPr>
          <a:xfrm>
            <a:off x="5151029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5" name="object 4645"/>
          <p:cNvSpPr/>
          <p:nvPr/>
        </p:nvSpPr>
        <p:spPr>
          <a:xfrm>
            <a:off x="518703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6" name="object 4646"/>
          <p:cNvSpPr/>
          <p:nvPr/>
        </p:nvSpPr>
        <p:spPr>
          <a:xfrm>
            <a:off x="5223038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7" name="object 4647"/>
          <p:cNvSpPr/>
          <p:nvPr/>
        </p:nvSpPr>
        <p:spPr>
          <a:xfrm>
            <a:off x="5259030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8" name="object 4648"/>
          <p:cNvSpPr/>
          <p:nvPr/>
        </p:nvSpPr>
        <p:spPr>
          <a:xfrm>
            <a:off x="529503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9" name="object 4649"/>
          <p:cNvSpPr/>
          <p:nvPr/>
        </p:nvSpPr>
        <p:spPr>
          <a:xfrm>
            <a:off x="5331039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0" name="object 4650"/>
          <p:cNvSpPr/>
          <p:nvPr/>
        </p:nvSpPr>
        <p:spPr>
          <a:xfrm>
            <a:off x="5367031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1" name="object 4651"/>
          <p:cNvSpPr/>
          <p:nvPr/>
        </p:nvSpPr>
        <p:spPr>
          <a:xfrm>
            <a:off x="5403036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2" name="object 4652"/>
          <p:cNvSpPr/>
          <p:nvPr/>
        </p:nvSpPr>
        <p:spPr>
          <a:xfrm>
            <a:off x="5439027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3" name="object 4653"/>
          <p:cNvSpPr/>
          <p:nvPr/>
        </p:nvSpPr>
        <p:spPr>
          <a:xfrm>
            <a:off x="5475032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4" name="object 4654"/>
          <p:cNvSpPr/>
          <p:nvPr/>
        </p:nvSpPr>
        <p:spPr>
          <a:xfrm>
            <a:off x="551102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5" name="object 4655"/>
          <p:cNvSpPr/>
          <p:nvPr/>
        </p:nvSpPr>
        <p:spPr>
          <a:xfrm>
            <a:off x="5547028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6" name="object 4656"/>
          <p:cNvSpPr/>
          <p:nvPr/>
        </p:nvSpPr>
        <p:spPr>
          <a:xfrm>
            <a:off x="5583032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7" name="object 4657"/>
          <p:cNvSpPr/>
          <p:nvPr/>
        </p:nvSpPr>
        <p:spPr>
          <a:xfrm>
            <a:off x="561902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8" name="object 4658"/>
          <p:cNvSpPr/>
          <p:nvPr/>
        </p:nvSpPr>
        <p:spPr>
          <a:xfrm>
            <a:off x="5655029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9" name="object 4659"/>
          <p:cNvSpPr/>
          <p:nvPr/>
        </p:nvSpPr>
        <p:spPr>
          <a:xfrm>
            <a:off x="569103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0" name="object 4660"/>
          <p:cNvSpPr/>
          <p:nvPr/>
        </p:nvSpPr>
        <p:spPr>
          <a:xfrm>
            <a:off x="5727025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1" name="object 4661"/>
          <p:cNvSpPr/>
          <p:nvPr/>
        </p:nvSpPr>
        <p:spPr>
          <a:xfrm>
            <a:off x="5763030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2" name="object 4662"/>
          <p:cNvSpPr/>
          <p:nvPr/>
        </p:nvSpPr>
        <p:spPr>
          <a:xfrm>
            <a:off x="579903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3" name="object 4663"/>
          <p:cNvSpPr/>
          <p:nvPr/>
        </p:nvSpPr>
        <p:spPr>
          <a:xfrm>
            <a:off x="5835039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4" name="object 4664"/>
          <p:cNvSpPr/>
          <p:nvPr/>
        </p:nvSpPr>
        <p:spPr>
          <a:xfrm>
            <a:off x="5871030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5" name="object 4665"/>
          <p:cNvSpPr/>
          <p:nvPr/>
        </p:nvSpPr>
        <p:spPr>
          <a:xfrm>
            <a:off x="5907035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6" name="object 4666"/>
          <p:cNvSpPr/>
          <p:nvPr/>
        </p:nvSpPr>
        <p:spPr>
          <a:xfrm>
            <a:off x="5943039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7" name="object 4667"/>
          <p:cNvSpPr/>
          <p:nvPr/>
        </p:nvSpPr>
        <p:spPr>
          <a:xfrm>
            <a:off x="5979031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8" name="object 4668"/>
          <p:cNvSpPr/>
          <p:nvPr/>
        </p:nvSpPr>
        <p:spPr>
          <a:xfrm>
            <a:off x="6015023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9" name="object 4669"/>
          <p:cNvSpPr/>
          <p:nvPr/>
        </p:nvSpPr>
        <p:spPr>
          <a:xfrm>
            <a:off x="6051027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0" name="object 4670"/>
          <p:cNvSpPr/>
          <p:nvPr/>
        </p:nvSpPr>
        <p:spPr>
          <a:xfrm>
            <a:off x="6087032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1" name="object 4671"/>
          <p:cNvSpPr/>
          <p:nvPr/>
        </p:nvSpPr>
        <p:spPr>
          <a:xfrm>
            <a:off x="612302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2" name="object 4672"/>
          <p:cNvSpPr/>
          <p:nvPr/>
        </p:nvSpPr>
        <p:spPr>
          <a:xfrm>
            <a:off x="6159028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3" name="object 4673"/>
          <p:cNvSpPr/>
          <p:nvPr/>
        </p:nvSpPr>
        <p:spPr>
          <a:xfrm>
            <a:off x="6195033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4" name="object 4674"/>
          <p:cNvSpPr/>
          <p:nvPr/>
        </p:nvSpPr>
        <p:spPr>
          <a:xfrm>
            <a:off x="6231025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5" name="object 4675"/>
          <p:cNvSpPr/>
          <p:nvPr/>
        </p:nvSpPr>
        <p:spPr>
          <a:xfrm>
            <a:off x="6267029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6" name="object 4676"/>
          <p:cNvSpPr/>
          <p:nvPr/>
        </p:nvSpPr>
        <p:spPr>
          <a:xfrm>
            <a:off x="630303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7" name="object 4677"/>
          <p:cNvSpPr/>
          <p:nvPr/>
        </p:nvSpPr>
        <p:spPr>
          <a:xfrm>
            <a:off x="6339025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8" name="object 4678"/>
          <p:cNvSpPr/>
          <p:nvPr/>
        </p:nvSpPr>
        <p:spPr>
          <a:xfrm>
            <a:off x="6375030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9" name="object 4679"/>
          <p:cNvSpPr/>
          <p:nvPr/>
        </p:nvSpPr>
        <p:spPr>
          <a:xfrm>
            <a:off x="6411035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0" name="object 4680"/>
          <p:cNvSpPr/>
          <p:nvPr/>
        </p:nvSpPr>
        <p:spPr>
          <a:xfrm>
            <a:off x="6447039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1" name="object 4681"/>
          <p:cNvSpPr/>
          <p:nvPr/>
        </p:nvSpPr>
        <p:spPr>
          <a:xfrm>
            <a:off x="6483031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2" name="object 4682"/>
          <p:cNvSpPr/>
          <p:nvPr/>
        </p:nvSpPr>
        <p:spPr>
          <a:xfrm>
            <a:off x="6519035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3" name="object 4683"/>
          <p:cNvSpPr/>
          <p:nvPr/>
        </p:nvSpPr>
        <p:spPr>
          <a:xfrm>
            <a:off x="6555040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4" name="object 4684"/>
          <p:cNvSpPr/>
          <p:nvPr/>
        </p:nvSpPr>
        <p:spPr>
          <a:xfrm>
            <a:off x="6591031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5" name="object 4685"/>
          <p:cNvSpPr/>
          <p:nvPr/>
        </p:nvSpPr>
        <p:spPr>
          <a:xfrm>
            <a:off x="662702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6" name="object 4686"/>
          <p:cNvSpPr/>
          <p:nvPr/>
        </p:nvSpPr>
        <p:spPr>
          <a:xfrm>
            <a:off x="6663028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7" name="object 4687"/>
          <p:cNvSpPr/>
          <p:nvPr/>
        </p:nvSpPr>
        <p:spPr>
          <a:xfrm>
            <a:off x="6699032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8" name="object 4688"/>
          <p:cNvSpPr/>
          <p:nvPr/>
        </p:nvSpPr>
        <p:spPr>
          <a:xfrm>
            <a:off x="673502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9" name="object 4689"/>
          <p:cNvSpPr/>
          <p:nvPr/>
        </p:nvSpPr>
        <p:spPr>
          <a:xfrm>
            <a:off x="6771029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0" name="object 4690"/>
          <p:cNvSpPr/>
          <p:nvPr/>
        </p:nvSpPr>
        <p:spPr>
          <a:xfrm>
            <a:off x="6807033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1" name="object 4691"/>
          <p:cNvSpPr/>
          <p:nvPr/>
        </p:nvSpPr>
        <p:spPr>
          <a:xfrm>
            <a:off x="6843025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2" name="object 4692"/>
          <p:cNvSpPr/>
          <p:nvPr/>
        </p:nvSpPr>
        <p:spPr>
          <a:xfrm>
            <a:off x="6879028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3" name="object 4693"/>
          <p:cNvSpPr/>
          <p:nvPr/>
        </p:nvSpPr>
        <p:spPr>
          <a:xfrm>
            <a:off x="691503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4" name="object 4694"/>
          <p:cNvSpPr/>
          <p:nvPr/>
        </p:nvSpPr>
        <p:spPr>
          <a:xfrm>
            <a:off x="6951039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5" name="object 4695"/>
          <p:cNvSpPr/>
          <p:nvPr/>
        </p:nvSpPr>
        <p:spPr>
          <a:xfrm>
            <a:off x="6987030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6" name="object 4696"/>
          <p:cNvSpPr/>
          <p:nvPr/>
        </p:nvSpPr>
        <p:spPr>
          <a:xfrm>
            <a:off x="702303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7" name="object 4697"/>
          <p:cNvSpPr/>
          <p:nvPr/>
        </p:nvSpPr>
        <p:spPr>
          <a:xfrm>
            <a:off x="7059039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8" name="object 4698"/>
          <p:cNvSpPr/>
          <p:nvPr/>
        </p:nvSpPr>
        <p:spPr>
          <a:xfrm>
            <a:off x="7095031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9" name="object 4699"/>
          <p:cNvSpPr/>
          <p:nvPr/>
        </p:nvSpPr>
        <p:spPr>
          <a:xfrm>
            <a:off x="7131036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0" name="object 4700"/>
          <p:cNvSpPr/>
          <p:nvPr/>
        </p:nvSpPr>
        <p:spPr>
          <a:xfrm>
            <a:off x="7167026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1" name="object 4701"/>
          <p:cNvSpPr/>
          <p:nvPr/>
        </p:nvSpPr>
        <p:spPr>
          <a:xfrm>
            <a:off x="7203032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2" name="object 4702"/>
          <p:cNvSpPr/>
          <p:nvPr/>
        </p:nvSpPr>
        <p:spPr>
          <a:xfrm>
            <a:off x="723902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3" name="object 4703"/>
          <p:cNvSpPr/>
          <p:nvPr/>
        </p:nvSpPr>
        <p:spPr>
          <a:xfrm>
            <a:off x="7275028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4" name="object 4704"/>
          <p:cNvSpPr/>
          <p:nvPr/>
        </p:nvSpPr>
        <p:spPr>
          <a:xfrm>
            <a:off x="7311032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5" name="object 4705"/>
          <p:cNvSpPr/>
          <p:nvPr/>
        </p:nvSpPr>
        <p:spPr>
          <a:xfrm>
            <a:off x="7347037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6" name="object 4706"/>
          <p:cNvSpPr/>
          <p:nvPr/>
        </p:nvSpPr>
        <p:spPr>
          <a:xfrm>
            <a:off x="7383029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7" name="object 4707"/>
          <p:cNvSpPr/>
          <p:nvPr/>
        </p:nvSpPr>
        <p:spPr>
          <a:xfrm>
            <a:off x="7419033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8" name="object 4708"/>
          <p:cNvSpPr/>
          <p:nvPr/>
        </p:nvSpPr>
        <p:spPr>
          <a:xfrm>
            <a:off x="7455037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9" name="object 4709"/>
          <p:cNvSpPr/>
          <p:nvPr/>
        </p:nvSpPr>
        <p:spPr>
          <a:xfrm>
            <a:off x="7491030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0" name="object 4710"/>
          <p:cNvSpPr/>
          <p:nvPr/>
        </p:nvSpPr>
        <p:spPr>
          <a:xfrm>
            <a:off x="7527034" y="359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1" name="object 4711"/>
          <p:cNvSpPr/>
          <p:nvPr/>
        </p:nvSpPr>
        <p:spPr>
          <a:xfrm>
            <a:off x="3711052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2" name="object 4712"/>
          <p:cNvSpPr/>
          <p:nvPr/>
        </p:nvSpPr>
        <p:spPr>
          <a:xfrm>
            <a:off x="3747044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3" name="object 4713"/>
          <p:cNvSpPr/>
          <p:nvPr/>
        </p:nvSpPr>
        <p:spPr>
          <a:xfrm>
            <a:off x="3783049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4" name="object 4714"/>
          <p:cNvSpPr/>
          <p:nvPr/>
        </p:nvSpPr>
        <p:spPr>
          <a:xfrm>
            <a:off x="3819041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5" name="object 4715"/>
          <p:cNvSpPr/>
          <p:nvPr/>
        </p:nvSpPr>
        <p:spPr>
          <a:xfrm>
            <a:off x="3855032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6" name="object 4716"/>
          <p:cNvSpPr/>
          <p:nvPr/>
        </p:nvSpPr>
        <p:spPr>
          <a:xfrm>
            <a:off x="3891037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7" name="object 4717"/>
          <p:cNvSpPr/>
          <p:nvPr/>
        </p:nvSpPr>
        <p:spPr>
          <a:xfrm>
            <a:off x="3927029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8" name="object 4718"/>
          <p:cNvSpPr/>
          <p:nvPr/>
        </p:nvSpPr>
        <p:spPr>
          <a:xfrm>
            <a:off x="3963033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9" name="object 4719"/>
          <p:cNvSpPr/>
          <p:nvPr/>
        </p:nvSpPr>
        <p:spPr>
          <a:xfrm>
            <a:off x="3999025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0" name="object 4720"/>
          <p:cNvSpPr/>
          <p:nvPr/>
        </p:nvSpPr>
        <p:spPr>
          <a:xfrm>
            <a:off x="4035030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1" name="object 4721"/>
          <p:cNvSpPr/>
          <p:nvPr/>
        </p:nvSpPr>
        <p:spPr>
          <a:xfrm>
            <a:off x="4071021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2" name="object 4722"/>
          <p:cNvSpPr/>
          <p:nvPr/>
        </p:nvSpPr>
        <p:spPr>
          <a:xfrm>
            <a:off x="4107026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3" name="object 4723"/>
          <p:cNvSpPr/>
          <p:nvPr/>
        </p:nvSpPr>
        <p:spPr>
          <a:xfrm>
            <a:off x="4143005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4" name="object 4724"/>
          <p:cNvSpPr/>
          <p:nvPr/>
        </p:nvSpPr>
        <p:spPr>
          <a:xfrm>
            <a:off x="4179010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5" name="object 4725"/>
          <p:cNvSpPr/>
          <p:nvPr/>
        </p:nvSpPr>
        <p:spPr>
          <a:xfrm>
            <a:off x="4215014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6" name="object 4726"/>
          <p:cNvSpPr/>
          <p:nvPr/>
        </p:nvSpPr>
        <p:spPr>
          <a:xfrm>
            <a:off x="4250993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7" name="object 4727"/>
          <p:cNvSpPr/>
          <p:nvPr/>
        </p:nvSpPr>
        <p:spPr>
          <a:xfrm>
            <a:off x="4286998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8" name="object 4728"/>
          <p:cNvSpPr/>
          <p:nvPr/>
        </p:nvSpPr>
        <p:spPr>
          <a:xfrm>
            <a:off x="4323002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9" name="object 4729"/>
          <p:cNvSpPr/>
          <p:nvPr/>
        </p:nvSpPr>
        <p:spPr>
          <a:xfrm>
            <a:off x="4358981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0" name="object 4730"/>
          <p:cNvSpPr/>
          <p:nvPr/>
        </p:nvSpPr>
        <p:spPr>
          <a:xfrm>
            <a:off x="4394985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1" name="object 4731"/>
          <p:cNvSpPr/>
          <p:nvPr/>
        </p:nvSpPr>
        <p:spPr>
          <a:xfrm>
            <a:off x="4430977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2" name="object 4732"/>
          <p:cNvSpPr/>
          <p:nvPr/>
        </p:nvSpPr>
        <p:spPr>
          <a:xfrm>
            <a:off x="4466982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3" name="object 4733"/>
          <p:cNvSpPr/>
          <p:nvPr/>
        </p:nvSpPr>
        <p:spPr>
          <a:xfrm>
            <a:off x="4502974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4" name="object 4734"/>
          <p:cNvSpPr/>
          <p:nvPr/>
        </p:nvSpPr>
        <p:spPr>
          <a:xfrm>
            <a:off x="4538978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5" name="object 4735"/>
          <p:cNvSpPr/>
          <p:nvPr/>
        </p:nvSpPr>
        <p:spPr>
          <a:xfrm>
            <a:off x="4574983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6" name="object 4736"/>
          <p:cNvSpPr/>
          <p:nvPr/>
        </p:nvSpPr>
        <p:spPr>
          <a:xfrm>
            <a:off x="4610975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7" name="object 4737"/>
          <p:cNvSpPr/>
          <p:nvPr/>
        </p:nvSpPr>
        <p:spPr>
          <a:xfrm>
            <a:off x="4646966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8" name="object 4738"/>
          <p:cNvSpPr/>
          <p:nvPr/>
        </p:nvSpPr>
        <p:spPr>
          <a:xfrm>
            <a:off x="4682971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9" name="object 4739"/>
          <p:cNvSpPr/>
          <p:nvPr/>
        </p:nvSpPr>
        <p:spPr>
          <a:xfrm>
            <a:off x="4718963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0" name="object 4740"/>
          <p:cNvSpPr/>
          <p:nvPr/>
        </p:nvSpPr>
        <p:spPr>
          <a:xfrm>
            <a:off x="4754967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1" name="object 4741"/>
          <p:cNvSpPr/>
          <p:nvPr/>
        </p:nvSpPr>
        <p:spPr>
          <a:xfrm>
            <a:off x="4790972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2" name="object 4742"/>
          <p:cNvSpPr/>
          <p:nvPr/>
        </p:nvSpPr>
        <p:spPr>
          <a:xfrm>
            <a:off x="4826976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3" name="object 4743"/>
          <p:cNvSpPr/>
          <p:nvPr/>
        </p:nvSpPr>
        <p:spPr>
          <a:xfrm>
            <a:off x="4862968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4" name="object 4744"/>
          <p:cNvSpPr/>
          <p:nvPr/>
        </p:nvSpPr>
        <p:spPr>
          <a:xfrm>
            <a:off x="4898961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5" name="object 4745"/>
          <p:cNvSpPr/>
          <p:nvPr/>
        </p:nvSpPr>
        <p:spPr>
          <a:xfrm>
            <a:off x="4934964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6" name="object 4746"/>
          <p:cNvSpPr/>
          <p:nvPr/>
        </p:nvSpPr>
        <p:spPr>
          <a:xfrm>
            <a:off x="4970970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7" name="object 4747"/>
          <p:cNvSpPr/>
          <p:nvPr/>
        </p:nvSpPr>
        <p:spPr>
          <a:xfrm>
            <a:off x="5006962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8" name="object 4748"/>
          <p:cNvSpPr/>
          <p:nvPr/>
        </p:nvSpPr>
        <p:spPr>
          <a:xfrm>
            <a:off x="5042965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9" name="object 4749"/>
          <p:cNvSpPr/>
          <p:nvPr/>
        </p:nvSpPr>
        <p:spPr>
          <a:xfrm>
            <a:off x="5078971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0" name="object 4750"/>
          <p:cNvSpPr/>
          <p:nvPr/>
        </p:nvSpPr>
        <p:spPr>
          <a:xfrm>
            <a:off x="5114962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1" name="object 4751"/>
          <p:cNvSpPr/>
          <p:nvPr/>
        </p:nvSpPr>
        <p:spPr>
          <a:xfrm>
            <a:off x="5150967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2" name="object 4752"/>
          <p:cNvSpPr/>
          <p:nvPr/>
        </p:nvSpPr>
        <p:spPr>
          <a:xfrm>
            <a:off x="5186972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3" name="object 4753"/>
          <p:cNvSpPr/>
          <p:nvPr/>
        </p:nvSpPr>
        <p:spPr>
          <a:xfrm>
            <a:off x="5222976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4" name="object 4754"/>
          <p:cNvSpPr/>
          <p:nvPr/>
        </p:nvSpPr>
        <p:spPr>
          <a:xfrm>
            <a:off x="5258968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5" name="object 4755"/>
          <p:cNvSpPr/>
          <p:nvPr/>
        </p:nvSpPr>
        <p:spPr>
          <a:xfrm>
            <a:off x="5294972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6" name="object 4756"/>
          <p:cNvSpPr/>
          <p:nvPr/>
        </p:nvSpPr>
        <p:spPr>
          <a:xfrm>
            <a:off x="5330977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7" name="object 4757"/>
          <p:cNvSpPr/>
          <p:nvPr/>
        </p:nvSpPr>
        <p:spPr>
          <a:xfrm>
            <a:off x="5366969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8" name="object 4758"/>
          <p:cNvSpPr/>
          <p:nvPr/>
        </p:nvSpPr>
        <p:spPr>
          <a:xfrm>
            <a:off x="5402973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9" name="object 4759"/>
          <p:cNvSpPr/>
          <p:nvPr/>
        </p:nvSpPr>
        <p:spPr>
          <a:xfrm>
            <a:off x="5438965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0" name="object 4760"/>
          <p:cNvSpPr/>
          <p:nvPr/>
        </p:nvSpPr>
        <p:spPr>
          <a:xfrm>
            <a:off x="5474970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1" name="object 4761"/>
          <p:cNvSpPr/>
          <p:nvPr/>
        </p:nvSpPr>
        <p:spPr>
          <a:xfrm>
            <a:off x="5510961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2" name="object 4762"/>
          <p:cNvSpPr/>
          <p:nvPr/>
        </p:nvSpPr>
        <p:spPr>
          <a:xfrm>
            <a:off x="5546966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3" name="object 4763"/>
          <p:cNvSpPr/>
          <p:nvPr/>
        </p:nvSpPr>
        <p:spPr>
          <a:xfrm>
            <a:off x="5582970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4" name="object 4764"/>
          <p:cNvSpPr/>
          <p:nvPr/>
        </p:nvSpPr>
        <p:spPr>
          <a:xfrm>
            <a:off x="5618962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5" name="object 4765"/>
          <p:cNvSpPr/>
          <p:nvPr/>
        </p:nvSpPr>
        <p:spPr>
          <a:xfrm>
            <a:off x="5654967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6" name="object 4766"/>
          <p:cNvSpPr/>
          <p:nvPr/>
        </p:nvSpPr>
        <p:spPr>
          <a:xfrm>
            <a:off x="5690971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7" name="object 4767"/>
          <p:cNvSpPr/>
          <p:nvPr/>
        </p:nvSpPr>
        <p:spPr>
          <a:xfrm>
            <a:off x="5726963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8" name="object 4768"/>
          <p:cNvSpPr/>
          <p:nvPr/>
        </p:nvSpPr>
        <p:spPr>
          <a:xfrm>
            <a:off x="5762968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9" name="object 4769"/>
          <p:cNvSpPr/>
          <p:nvPr/>
        </p:nvSpPr>
        <p:spPr>
          <a:xfrm>
            <a:off x="5798972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0" name="object 4770"/>
          <p:cNvSpPr/>
          <p:nvPr/>
        </p:nvSpPr>
        <p:spPr>
          <a:xfrm>
            <a:off x="5834976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1" name="object 4771"/>
          <p:cNvSpPr/>
          <p:nvPr/>
        </p:nvSpPr>
        <p:spPr>
          <a:xfrm>
            <a:off x="5870968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2" name="object 4772"/>
          <p:cNvSpPr/>
          <p:nvPr/>
        </p:nvSpPr>
        <p:spPr>
          <a:xfrm>
            <a:off x="5906973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3" name="object 4773"/>
          <p:cNvSpPr/>
          <p:nvPr/>
        </p:nvSpPr>
        <p:spPr>
          <a:xfrm>
            <a:off x="5942977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4" name="object 4774"/>
          <p:cNvSpPr/>
          <p:nvPr/>
        </p:nvSpPr>
        <p:spPr>
          <a:xfrm>
            <a:off x="5978969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5" name="object 4775"/>
          <p:cNvSpPr/>
          <p:nvPr/>
        </p:nvSpPr>
        <p:spPr>
          <a:xfrm>
            <a:off x="6014961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6" name="object 4776"/>
          <p:cNvSpPr/>
          <p:nvPr/>
        </p:nvSpPr>
        <p:spPr>
          <a:xfrm>
            <a:off x="6050965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7" name="object 4777"/>
          <p:cNvSpPr/>
          <p:nvPr/>
        </p:nvSpPr>
        <p:spPr>
          <a:xfrm>
            <a:off x="6086970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8" name="object 4778"/>
          <p:cNvSpPr/>
          <p:nvPr/>
        </p:nvSpPr>
        <p:spPr>
          <a:xfrm>
            <a:off x="6122961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9" name="object 4779"/>
          <p:cNvSpPr/>
          <p:nvPr/>
        </p:nvSpPr>
        <p:spPr>
          <a:xfrm>
            <a:off x="6158966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0" name="object 4780"/>
          <p:cNvSpPr/>
          <p:nvPr/>
        </p:nvSpPr>
        <p:spPr>
          <a:xfrm>
            <a:off x="6194971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1" name="object 4781"/>
          <p:cNvSpPr/>
          <p:nvPr/>
        </p:nvSpPr>
        <p:spPr>
          <a:xfrm>
            <a:off x="6230963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2" name="object 4782"/>
          <p:cNvSpPr/>
          <p:nvPr/>
        </p:nvSpPr>
        <p:spPr>
          <a:xfrm>
            <a:off x="6266967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3" name="object 4783"/>
          <p:cNvSpPr/>
          <p:nvPr/>
        </p:nvSpPr>
        <p:spPr>
          <a:xfrm>
            <a:off x="6302971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4" name="object 4784"/>
          <p:cNvSpPr/>
          <p:nvPr/>
        </p:nvSpPr>
        <p:spPr>
          <a:xfrm>
            <a:off x="6338963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5" name="object 4785"/>
          <p:cNvSpPr/>
          <p:nvPr/>
        </p:nvSpPr>
        <p:spPr>
          <a:xfrm>
            <a:off x="6374968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6" name="object 4786"/>
          <p:cNvSpPr/>
          <p:nvPr/>
        </p:nvSpPr>
        <p:spPr>
          <a:xfrm>
            <a:off x="6410972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7" name="object 4787"/>
          <p:cNvSpPr/>
          <p:nvPr/>
        </p:nvSpPr>
        <p:spPr>
          <a:xfrm>
            <a:off x="6446977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8" name="object 4788"/>
          <p:cNvSpPr/>
          <p:nvPr/>
        </p:nvSpPr>
        <p:spPr>
          <a:xfrm>
            <a:off x="6482969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9" name="object 4789"/>
          <p:cNvSpPr/>
          <p:nvPr/>
        </p:nvSpPr>
        <p:spPr>
          <a:xfrm>
            <a:off x="6518973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0" name="object 4790"/>
          <p:cNvSpPr/>
          <p:nvPr/>
        </p:nvSpPr>
        <p:spPr>
          <a:xfrm>
            <a:off x="6554978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1" name="object 4791"/>
          <p:cNvSpPr/>
          <p:nvPr/>
        </p:nvSpPr>
        <p:spPr>
          <a:xfrm>
            <a:off x="6590969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2" name="object 4792"/>
          <p:cNvSpPr/>
          <p:nvPr/>
        </p:nvSpPr>
        <p:spPr>
          <a:xfrm>
            <a:off x="6626961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3" name="object 4793"/>
          <p:cNvSpPr/>
          <p:nvPr/>
        </p:nvSpPr>
        <p:spPr>
          <a:xfrm>
            <a:off x="6662966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4" name="object 4794"/>
          <p:cNvSpPr/>
          <p:nvPr/>
        </p:nvSpPr>
        <p:spPr>
          <a:xfrm>
            <a:off x="6698970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5" name="object 4795"/>
          <p:cNvSpPr/>
          <p:nvPr/>
        </p:nvSpPr>
        <p:spPr>
          <a:xfrm>
            <a:off x="6734962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6" name="object 4796"/>
          <p:cNvSpPr/>
          <p:nvPr/>
        </p:nvSpPr>
        <p:spPr>
          <a:xfrm>
            <a:off x="6770966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7" name="object 4797"/>
          <p:cNvSpPr/>
          <p:nvPr/>
        </p:nvSpPr>
        <p:spPr>
          <a:xfrm>
            <a:off x="6806971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8" name="object 4798"/>
          <p:cNvSpPr/>
          <p:nvPr/>
        </p:nvSpPr>
        <p:spPr>
          <a:xfrm>
            <a:off x="6842962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9" name="object 4799"/>
          <p:cNvSpPr/>
          <p:nvPr/>
        </p:nvSpPr>
        <p:spPr>
          <a:xfrm>
            <a:off x="6878967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0" name="object 4800"/>
          <p:cNvSpPr/>
          <p:nvPr/>
        </p:nvSpPr>
        <p:spPr>
          <a:xfrm>
            <a:off x="6914972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1" name="object 4801"/>
          <p:cNvSpPr/>
          <p:nvPr/>
        </p:nvSpPr>
        <p:spPr>
          <a:xfrm>
            <a:off x="6950976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2" name="object 4802"/>
          <p:cNvSpPr/>
          <p:nvPr/>
        </p:nvSpPr>
        <p:spPr>
          <a:xfrm>
            <a:off x="6986968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3" name="object 4803"/>
          <p:cNvSpPr/>
          <p:nvPr/>
        </p:nvSpPr>
        <p:spPr>
          <a:xfrm>
            <a:off x="7023100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4" name="object 4804"/>
          <p:cNvSpPr/>
          <p:nvPr/>
        </p:nvSpPr>
        <p:spPr>
          <a:xfrm>
            <a:off x="7059104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5" name="object 4805"/>
          <p:cNvSpPr/>
          <p:nvPr/>
        </p:nvSpPr>
        <p:spPr>
          <a:xfrm>
            <a:off x="7095096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6" name="object 4806"/>
          <p:cNvSpPr/>
          <p:nvPr/>
        </p:nvSpPr>
        <p:spPr>
          <a:xfrm>
            <a:off x="7131101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7" name="object 4807"/>
          <p:cNvSpPr/>
          <p:nvPr/>
        </p:nvSpPr>
        <p:spPr>
          <a:xfrm>
            <a:off x="7167092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8" name="object 4808"/>
          <p:cNvSpPr/>
          <p:nvPr/>
        </p:nvSpPr>
        <p:spPr>
          <a:xfrm>
            <a:off x="7203096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9" name="object 4809"/>
          <p:cNvSpPr/>
          <p:nvPr/>
        </p:nvSpPr>
        <p:spPr>
          <a:xfrm>
            <a:off x="7239089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0" name="object 4810"/>
          <p:cNvSpPr/>
          <p:nvPr/>
        </p:nvSpPr>
        <p:spPr>
          <a:xfrm>
            <a:off x="7275093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1" name="object 4811"/>
          <p:cNvSpPr/>
          <p:nvPr/>
        </p:nvSpPr>
        <p:spPr>
          <a:xfrm>
            <a:off x="7311097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2" name="object 4812"/>
          <p:cNvSpPr/>
          <p:nvPr/>
        </p:nvSpPr>
        <p:spPr>
          <a:xfrm>
            <a:off x="7347102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3" name="object 4813"/>
          <p:cNvSpPr/>
          <p:nvPr/>
        </p:nvSpPr>
        <p:spPr>
          <a:xfrm>
            <a:off x="7383094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4" name="object 4814"/>
          <p:cNvSpPr/>
          <p:nvPr/>
        </p:nvSpPr>
        <p:spPr>
          <a:xfrm>
            <a:off x="7419099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5" name="object 4815"/>
          <p:cNvSpPr/>
          <p:nvPr/>
        </p:nvSpPr>
        <p:spPr>
          <a:xfrm>
            <a:off x="7455103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6" name="object 4816"/>
          <p:cNvSpPr/>
          <p:nvPr/>
        </p:nvSpPr>
        <p:spPr>
          <a:xfrm>
            <a:off x="7491094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7" name="object 4817"/>
          <p:cNvSpPr/>
          <p:nvPr/>
        </p:nvSpPr>
        <p:spPr>
          <a:xfrm>
            <a:off x="7527099" y="3554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8" name="object 4818"/>
          <p:cNvSpPr/>
          <p:nvPr/>
        </p:nvSpPr>
        <p:spPr>
          <a:xfrm>
            <a:off x="371111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9" name="object 4819"/>
          <p:cNvSpPr/>
          <p:nvPr/>
        </p:nvSpPr>
        <p:spPr>
          <a:xfrm>
            <a:off x="3747109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0" name="object 4820"/>
          <p:cNvSpPr/>
          <p:nvPr/>
        </p:nvSpPr>
        <p:spPr>
          <a:xfrm>
            <a:off x="3783114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1" name="object 4821"/>
          <p:cNvSpPr/>
          <p:nvPr/>
        </p:nvSpPr>
        <p:spPr>
          <a:xfrm>
            <a:off x="3819106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2" name="object 4822"/>
          <p:cNvSpPr/>
          <p:nvPr/>
        </p:nvSpPr>
        <p:spPr>
          <a:xfrm>
            <a:off x="385509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3" name="object 4823"/>
          <p:cNvSpPr/>
          <p:nvPr/>
        </p:nvSpPr>
        <p:spPr>
          <a:xfrm>
            <a:off x="3891102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4" name="object 4824"/>
          <p:cNvSpPr/>
          <p:nvPr/>
        </p:nvSpPr>
        <p:spPr>
          <a:xfrm>
            <a:off x="3927094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5" name="object 4825"/>
          <p:cNvSpPr/>
          <p:nvPr/>
        </p:nvSpPr>
        <p:spPr>
          <a:xfrm>
            <a:off x="3963098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6" name="object 4826"/>
          <p:cNvSpPr/>
          <p:nvPr/>
        </p:nvSpPr>
        <p:spPr>
          <a:xfrm>
            <a:off x="3999090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7" name="object 4827"/>
          <p:cNvSpPr/>
          <p:nvPr/>
        </p:nvSpPr>
        <p:spPr>
          <a:xfrm>
            <a:off x="4035094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8" name="object 4828"/>
          <p:cNvSpPr/>
          <p:nvPr/>
        </p:nvSpPr>
        <p:spPr>
          <a:xfrm>
            <a:off x="4071086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9" name="object 4829"/>
          <p:cNvSpPr/>
          <p:nvPr/>
        </p:nvSpPr>
        <p:spPr>
          <a:xfrm>
            <a:off x="4107091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0" name="object 4830"/>
          <p:cNvSpPr/>
          <p:nvPr/>
        </p:nvSpPr>
        <p:spPr>
          <a:xfrm>
            <a:off x="4143070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1" name="object 4831"/>
          <p:cNvSpPr/>
          <p:nvPr/>
        </p:nvSpPr>
        <p:spPr>
          <a:xfrm>
            <a:off x="4179074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2" name="object 4832"/>
          <p:cNvSpPr/>
          <p:nvPr/>
        </p:nvSpPr>
        <p:spPr>
          <a:xfrm>
            <a:off x="4215079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3" name="object 4833"/>
          <p:cNvSpPr/>
          <p:nvPr/>
        </p:nvSpPr>
        <p:spPr>
          <a:xfrm>
            <a:off x="4251058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4" name="object 4834"/>
          <p:cNvSpPr/>
          <p:nvPr/>
        </p:nvSpPr>
        <p:spPr>
          <a:xfrm>
            <a:off x="4287062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5" name="object 4835"/>
          <p:cNvSpPr/>
          <p:nvPr/>
        </p:nvSpPr>
        <p:spPr>
          <a:xfrm>
            <a:off x="432306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6" name="object 4836"/>
          <p:cNvSpPr/>
          <p:nvPr/>
        </p:nvSpPr>
        <p:spPr>
          <a:xfrm>
            <a:off x="4359046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7" name="object 4837"/>
          <p:cNvSpPr/>
          <p:nvPr/>
        </p:nvSpPr>
        <p:spPr>
          <a:xfrm>
            <a:off x="4395050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8" name="object 4838"/>
          <p:cNvSpPr/>
          <p:nvPr/>
        </p:nvSpPr>
        <p:spPr>
          <a:xfrm>
            <a:off x="4431042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9" name="object 4839"/>
          <p:cNvSpPr/>
          <p:nvPr/>
        </p:nvSpPr>
        <p:spPr>
          <a:xfrm>
            <a:off x="446704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0" name="object 4840"/>
          <p:cNvSpPr/>
          <p:nvPr/>
        </p:nvSpPr>
        <p:spPr>
          <a:xfrm>
            <a:off x="4503039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1" name="object 4841"/>
          <p:cNvSpPr/>
          <p:nvPr/>
        </p:nvSpPr>
        <p:spPr>
          <a:xfrm>
            <a:off x="4539044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2" name="object 4842"/>
          <p:cNvSpPr/>
          <p:nvPr/>
        </p:nvSpPr>
        <p:spPr>
          <a:xfrm>
            <a:off x="457504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3" name="object 4843"/>
          <p:cNvSpPr/>
          <p:nvPr/>
        </p:nvSpPr>
        <p:spPr>
          <a:xfrm>
            <a:off x="4611041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4" name="object 4844"/>
          <p:cNvSpPr/>
          <p:nvPr/>
        </p:nvSpPr>
        <p:spPr>
          <a:xfrm>
            <a:off x="4647031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5" name="object 4845"/>
          <p:cNvSpPr/>
          <p:nvPr/>
        </p:nvSpPr>
        <p:spPr>
          <a:xfrm>
            <a:off x="468303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6" name="object 4846"/>
          <p:cNvSpPr/>
          <p:nvPr/>
        </p:nvSpPr>
        <p:spPr>
          <a:xfrm>
            <a:off x="471902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7" name="object 4847"/>
          <p:cNvSpPr/>
          <p:nvPr/>
        </p:nvSpPr>
        <p:spPr>
          <a:xfrm>
            <a:off x="4755033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8" name="object 4848"/>
          <p:cNvSpPr/>
          <p:nvPr/>
        </p:nvSpPr>
        <p:spPr>
          <a:xfrm>
            <a:off x="4791038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9" name="object 4849"/>
          <p:cNvSpPr/>
          <p:nvPr/>
        </p:nvSpPr>
        <p:spPr>
          <a:xfrm>
            <a:off x="4827042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0" name="object 4850"/>
          <p:cNvSpPr/>
          <p:nvPr/>
        </p:nvSpPr>
        <p:spPr>
          <a:xfrm>
            <a:off x="4863034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1" name="object 4851"/>
          <p:cNvSpPr/>
          <p:nvPr/>
        </p:nvSpPr>
        <p:spPr>
          <a:xfrm>
            <a:off x="4899026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2" name="object 4852"/>
          <p:cNvSpPr/>
          <p:nvPr/>
        </p:nvSpPr>
        <p:spPr>
          <a:xfrm>
            <a:off x="4935030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3" name="object 4853"/>
          <p:cNvSpPr/>
          <p:nvPr/>
        </p:nvSpPr>
        <p:spPr>
          <a:xfrm>
            <a:off x="4971035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4" name="object 4854"/>
          <p:cNvSpPr/>
          <p:nvPr/>
        </p:nvSpPr>
        <p:spPr>
          <a:xfrm>
            <a:off x="5007026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5" name="object 4855"/>
          <p:cNvSpPr/>
          <p:nvPr/>
        </p:nvSpPr>
        <p:spPr>
          <a:xfrm>
            <a:off x="5043031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6" name="object 4856"/>
          <p:cNvSpPr/>
          <p:nvPr/>
        </p:nvSpPr>
        <p:spPr>
          <a:xfrm>
            <a:off x="5079036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7" name="object 4857"/>
          <p:cNvSpPr/>
          <p:nvPr/>
        </p:nvSpPr>
        <p:spPr>
          <a:xfrm>
            <a:off x="511502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8" name="object 4858"/>
          <p:cNvSpPr/>
          <p:nvPr/>
        </p:nvSpPr>
        <p:spPr>
          <a:xfrm>
            <a:off x="5151032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9" name="object 4859"/>
          <p:cNvSpPr/>
          <p:nvPr/>
        </p:nvSpPr>
        <p:spPr>
          <a:xfrm>
            <a:off x="5187036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0" name="object 4860"/>
          <p:cNvSpPr/>
          <p:nvPr/>
        </p:nvSpPr>
        <p:spPr>
          <a:xfrm>
            <a:off x="5223041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1" name="object 4861"/>
          <p:cNvSpPr/>
          <p:nvPr/>
        </p:nvSpPr>
        <p:spPr>
          <a:xfrm>
            <a:off x="5259033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2" name="object 4862"/>
          <p:cNvSpPr/>
          <p:nvPr/>
        </p:nvSpPr>
        <p:spPr>
          <a:xfrm>
            <a:off x="529503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3" name="object 4863"/>
          <p:cNvSpPr/>
          <p:nvPr/>
        </p:nvSpPr>
        <p:spPr>
          <a:xfrm>
            <a:off x="5331042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4" name="object 4864"/>
          <p:cNvSpPr/>
          <p:nvPr/>
        </p:nvSpPr>
        <p:spPr>
          <a:xfrm>
            <a:off x="5367034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5" name="object 4865"/>
          <p:cNvSpPr/>
          <p:nvPr/>
        </p:nvSpPr>
        <p:spPr>
          <a:xfrm>
            <a:off x="5403038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6" name="object 4866"/>
          <p:cNvSpPr/>
          <p:nvPr/>
        </p:nvSpPr>
        <p:spPr>
          <a:xfrm>
            <a:off x="5439030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7" name="object 4867"/>
          <p:cNvSpPr/>
          <p:nvPr/>
        </p:nvSpPr>
        <p:spPr>
          <a:xfrm>
            <a:off x="5475034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8" name="object 4868"/>
          <p:cNvSpPr/>
          <p:nvPr/>
        </p:nvSpPr>
        <p:spPr>
          <a:xfrm>
            <a:off x="5511026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9" name="object 4869"/>
          <p:cNvSpPr/>
          <p:nvPr/>
        </p:nvSpPr>
        <p:spPr>
          <a:xfrm>
            <a:off x="5547031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0" name="object 4870"/>
          <p:cNvSpPr/>
          <p:nvPr/>
        </p:nvSpPr>
        <p:spPr>
          <a:xfrm>
            <a:off x="5583035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1" name="object 4871"/>
          <p:cNvSpPr/>
          <p:nvPr/>
        </p:nvSpPr>
        <p:spPr>
          <a:xfrm>
            <a:off x="561902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2" name="object 4872"/>
          <p:cNvSpPr/>
          <p:nvPr/>
        </p:nvSpPr>
        <p:spPr>
          <a:xfrm>
            <a:off x="5655031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3" name="object 4873"/>
          <p:cNvSpPr/>
          <p:nvPr/>
        </p:nvSpPr>
        <p:spPr>
          <a:xfrm>
            <a:off x="5691036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4" name="object 4874"/>
          <p:cNvSpPr/>
          <p:nvPr/>
        </p:nvSpPr>
        <p:spPr>
          <a:xfrm>
            <a:off x="5727028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5" name="object 4875"/>
          <p:cNvSpPr/>
          <p:nvPr/>
        </p:nvSpPr>
        <p:spPr>
          <a:xfrm>
            <a:off x="5763032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6" name="object 4876"/>
          <p:cNvSpPr/>
          <p:nvPr/>
        </p:nvSpPr>
        <p:spPr>
          <a:xfrm>
            <a:off x="579903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7" name="object 4877"/>
          <p:cNvSpPr/>
          <p:nvPr/>
        </p:nvSpPr>
        <p:spPr>
          <a:xfrm>
            <a:off x="5835041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8" name="object 4878"/>
          <p:cNvSpPr/>
          <p:nvPr/>
        </p:nvSpPr>
        <p:spPr>
          <a:xfrm>
            <a:off x="5871033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9" name="object 4879"/>
          <p:cNvSpPr/>
          <p:nvPr/>
        </p:nvSpPr>
        <p:spPr>
          <a:xfrm>
            <a:off x="590703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0" name="object 4880"/>
          <p:cNvSpPr/>
          <p:nvPr/>
        </p:nvSpPr>
        <p:spPr>
          <a:xfrm>
            <a:off x="5943042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1" name="object 4881"/>
          <p:cNvSpPr/>
          <p:nvPr/>
        </p:nvSpPr>
        <p:spPr>
          <a:xfrm>
            <a:off x="5979034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2" name="object 4882"/>
          <p:cNvSpPr/>
          <p:nvPr/>
        </p:nvSpPr>
        <p:spPr>
          <a:xfrm>
            <a:off x="6015026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3" name="object 4883"/>
          <p:cNvSpPr/>
          <p:nvPr/>
        </p:nvSpPr>
        <p:spPr>
          <a:xfrm>
            <a:off x="6051030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4" name="object 4884"/>
          <p:cNvSpPr/>
          <p:nvPr/>
        </p:nvSpPr>
        <p:spPr>
          <a:xfrm>
            <a:off x="6087035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5" name="object 4885"/>
          <p:cNvSpPr/>
          <p:nvPr/>
        </p:nvSpPr>
        <p:spPr>
          <a:xfrm>
            <a:off x="612302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6" name="object 4886"/>
          <p:cNvSpPr/>
          <p:nvPr/>
        </p:nvSpPr>
        <p:spPr>
          <a:xfrm>
            <a:off x="6159031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7" name="object 4887"/>
          <p:cNvSpPr/>
          <p:nvPr/>
        </p:nvSpPr>
        <p:spPr>
          <a:xfrm>
            <a:off x="6195035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8" name="object 4888"/>
          <p:cNvSpPr/>
          <p:nvPr/>
        </p:nvSpPr>
        <p:spPr>
          <a:xfrm>
            <a:off x="623102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9" name="object 4889"/>
          <p:cNvSpPr/>
          <p:nvPr/>
        </p:nvSpPr>
        <p:spPr>
          <a:xfrm>
            <a:off x="6267032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0" name="object 4890"/>
          <p:cNvSpPr/>
          <p:nvPr/>
        </p:nvSpPr>
        <p:spPr>
          <a:xfrm>
            <a:off x="6303036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1" name="object 4891"/>
          <p:cNvSpPr/>
          <p:nvPr/>
        </p:nvSpPr>
        <p:spPr>
          <a:xfrm>
            <a:off x="6339028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2" name="object 4892"/>
          <p:cNvSpPr/>
          <p:nvPr/>
        </p:nvSpPr>
        <p:spPr>
          <a:xfrm>
            <a:off x="6375032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3" name="object 4893"/>
          <p:cNvSpPr/>
          <p:nvPr/>
        </p:nvSpPr>
        <p:spPr>
          <a:xfrm>
            <a:off x="641103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4" name="object 4894"/>
          <p:cNvSpPr/>
          <p:nvPr/>
        </p:nvSpPr>
        <p:spPr>
          <a:xfrm>
            <a:off x="6447042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5" name="object 4895"/>
          <p:cNvSpPr/>
          <p:nvPr/>
        </p:nvSpPr>
        <p:spPr>
          <a:xfrm>
            <a:off x="6483033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6" name="object 4896"/>
          <p:cNvSpPr/>
          <p:nvPr/>
        </p:nvSpPr>
        <p:spPr>
          <a:xfrm>
            <a:off x="6519038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7" name="object 4897"/>
          <p:cNvSpPr/>
          <p:nvPr/>
        </p:nvSpPr>
        <p:spPr>
          <a:xfrm>
            <a:off x="6555042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8" name="object 4898"/>
          <p:cNvSpPr/>
          <p:nvPr/>
        </p:nvSpPr>
        <p:spPr>
          <a:xfrm>
            <a:off x="6591034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9" name="object 4899"/>
          <p:cNvSpPr/>
          <p:nvPr/>
        </p:nvSpPr>
        <p:spPr>
          <a:xfrm>
            <a:off x="6627026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0" name="object 4900"/>
          <p:cNvSpPr/>
          <p:nvPr/>
        </p:nvSpPr>
        <p:spPr>
          <a:xfrm>
            <a:off x="6663032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1" name="object 4901"/>
          <p:cNvSpPr/>
          <p:nvPr/>
        </p:nvSpPr>
        <p:spPr>
          <a:xfrm>
            <a:off x="6699035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2" name="object 4902"/>
          <p:cNvSpPr/>
          <p:nvPr/>
        </p:nvSpPr>
        <p:spPr>
          <a:xfrm>
            <a:off x="6735026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3" name="object 4903"/>
          <p:cNvSpPr/>
          <p:nvPr/>
        </p:nvSpPr>
        <p:spPr>
          <a:xfrm>
            <a:off x="6771031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4" name="object 4904"/>
          <p:cNvSpPr/>
          <p:nvPr/>
        </p:nvSpPr>
        <p:spPr>
          <a:xfrm>
            <a:off x="680703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5" name="object 4905"/>
          <p:cNvSpPr/>
          <p:nvPr/>
        </p:nvSpPr>
        <p:spPr>
          <a:xfrm>
            <a:off x="6843028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6" name="object 4906"/>
          <p:cNvSpPr/>
          <p:nvPr/>
        </p:nvSpPr>
        <p:spPr>
          <a:xfrm>
            <a:off x="6879032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7" name="object 4907"/>
          <p:cNvSpPr/>
          <p:nvPr/>
        </p:nvSpPr>
        <p:spPr>
          <a:xfrm>
            <a:off x="6915036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8" name="object 4908"/>
          <p:cNvSpPr/>
          <p:nvPr/>
        </p:nvSpPr>
        <p:spPr>
          <a:xfrm>
            <a:off x="6951042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9" name="object 4909"/>
          <p:cNvSpPr/>
          <p:nvPr/>
        </p:nvSpPr>
        <p:spPr>
          <a:xfrm>
            <a:off x="6987033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0" name="object 4910"/>
          <p:cNvSpPr/>
          <p:nvPr/>
        </p:nvSpPr>
        <p:spPr>
          <a:xfrm>
            <a:off x="702303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1" name="object 4911"/>
          <p:cNvSpPr/>
          <p:nvPr/>
        </p:nvSpPr>
        <p:spPr>
          <a:xfrm>
            <a:off x="7059041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2" name="object 4912"/>
          <p:cNvSpPr/>
          <p:nvPr/>
        </p:nvSpPr>
        <p:spPr>
          <a:xfrm>
            <a:off x="7095034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3" name="object 4913"/>
          <p:cNvSpPr/>
          <p:nvPr/>
        </p:nvSpPr>
        <p:spPr>
          <a:xfrm>
            <a:off x="7131038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4" name="object 4914"/>
          <p:cNvSpPr/>
          <p:nvPr/>
        </p:nvSpPr>
        <p:spPr>
          <a:xfrm>
            <a:off x="7167030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5" name="object 4915"/>
          <p:cNvSpPr/>
          <p:nvPr/>
        </p:nvSpPr>
        <p:spPr>
          <a:xfrm>
            <a:off x="7203034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6" name="object 4916"/>
          <p:cNvSpPr/>
          <p:nvPr/>
        </p:nvSpPr>
        <p:spPr>
          <a:xfrm>
            <a:off x="723902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7" name="object 4917"/>
          <p:cNvSpPr/>
          <p:nvPr/>
        </p:nvSpPr>
        <p:spPr>
          <a:xfrm>
            <a:off x="7275031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8" name="object 4918"/>
          <p:cNvSpPr/>
          <p:nvPr/>
        </p:nvSpPr>
        <p:spPr>
          <a:xfrm>
            <a:off x="7311035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9" name="object 4919"/>
          <p:cNvSpPr/>
          <p:nvPr/>
        </p:nvSpPr>
        <p:spPr>
          <a:xfrm>
            <a:off x="7347039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0" name="object 4920"/>
          <p:cNvSpPr/>
          <p:nvPr/>
        </p:nvSpPr>
        <p:spPr>
          <a:xfrm>
            <a:off x="7383032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1" name="object 4921"/>
          <p:cNvSpPr/>
          <p:nvPr/>
        </p:nvSpPr>
        <p:spPr>
          <a:xfrm>
            <a:off x="7419036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2" name="object 4922"/>
          <p:cNvSpPr/>
          <p:nvPr/>
        </p:nvSpPr>
        <p:spPr>
          <a:xfrm>
            <a:off x="7455041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3" name="object 4923"/>
          <p:cNvSpPr/>
          <p:nvPr/>
        </p:nvSpPr>
        <p:spPr>
          <a:xfrm>
            <a:off x="7491032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4" name="object 4924"/>
          <p:cNvSpPr/>
          <p:nvPr/>
        </p:nvSpPr>
        <p:spPr>
          <a:xfrm>
            <a:off x="7527037" y="3518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5" name="object 4925"/>
          <p:cNvSpPr/>
          <p:nvPr/>
        </p:nvSpPr>
        <p:spPr>
          <a:xfrm>
            <a:off x="371105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6" name="object 4926"/>
          <p:cNvSpPr/>
          <p:nvPr/>
        </p:nvSpPr>
        <p:spPr>
          <a:xfrm>
            <a:off x="3747047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7" name="object 4927"/>
          <p:cNvSpPr/>
          <p:nvPr/>
        </p:nvSpPr>
        <p:spPr>
          <a:xfrm>
            <a:off x="3783052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8" name="object 4928"/>
          <p:cNvSpPr/>
          <p:nvPr/>
        </p:nvSpPr>
        <p:spPr>
          <a:xfrm>
            <a:off x="3819043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9" name="object 4929"/>
          <p:cNvSpPr/>
          <p:nvPr/>
        </p:nvSpPr>
        <p:spPr>
          <a:xfrm>
            <a:off x="385503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0" name="object 4930"/>
          <p:cNvSpPr/>
          <p:nvPr/>
        </p:nvSpPr>
        <p:spPr>
          <a:xfrm>
            <a:off x="3891040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1" name="object 4931"/>
          <p:cNvSpPr/>
          <p:nvPr/>
        </p:nvSpPr>
        <p:spPr>
          <a:xfrm>
            <a:off x="3927031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2" name="object 4932"/>
          <p:cNvSpPr/>
          <p:nvPr/>
        </p:nvSpPr>
        <p:spPr>
          <a:xfrm>
            <a:off x="3963036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3" name="object 4933"/>
          <p:cNvSpPr/>
          <p:nvPr/>
        </p:nvSpPr>
        <p:spPr>
          <a:xfrm>
            <a:off x="3999027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4" name="object 4934"/>
          <p:cNvSpPr/>
          <p:nvPr/>
        </p:nvSpPr>
        <p:spPr>
          <a:xfrm>
            <a:off x="4035032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5" name="object 4935"/>
          <p:cNvSpPr/>
          <p:nvPr/>
        </p:nvSpPr>
        <p:spPr>
          <a:xfrm>
            <a:off x="4071024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6" name="object 4936"/>
          <p:cNvSpPr/>
          <p:nvPr/>
        </p:nvSpPr>
        <p:spPr>
          <a:xfrm>
            <a:off x="4107028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7" name="object 4937"/>
          <p:cNvSpPr/>
          <p:nvPr/>
        </p:nvSpPr>
        <p:spPr>
          <a:xfrm>
            <a:off x="4143007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8" name="object 4938"/>
          <p:cNvSpPr/>
          <p:nvPr/>
        </p:nvSpPr>
        <p:spPr>
          <a:xfrm>
            <a:off x="4179012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9" name="object 4939"/>
          <p:cNvSpPr/>
          <p:nvPr/>
        </p:nvSpPr>
        <p:spPr>
          <a:xfrm>
            <a:off x="4215017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0" name="object 4940"/>
          <p:cNvSpPr/>
          <p:nvPr/>
        </p:nvSpPr>
        <p:spPr>
          <a:xfrm>
            <a:off x="425099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1" name="object 4941"/>
          <p:cNvSpPr/>
          <p:nvPr/>
        </p:nvSpPr>
        <p:spPr>
          <a:xfrm>
            <a:off x="4287000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2" name="object 4942"/>
          <p:cNvSpPr/>
          <p:nvPr/>
        </p:nvSpPr>
        <p:spPr>
          <a:xfrm>
            <a:off x="432300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3" name="object 4943"/>
          <p:cNvSpPr/>
          <p:nvPr/>
        </p:nvSpPr>
        <p:spPr>
          <a:xfrm>
            <a:off x="4358984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4" name="object 4944"/>
          <p:cNvSpPr/>
          <p:nvPr/>
        </p:nvSpPr>
        <p:spPr>
          <a:xfrm>
            <a:off x="4394989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5" name="object 4945"/>
          <p:cNvSpPr/>
          <p:nvPr/>
        </p:nvSpPr>
        <p:spPr>
          <a:xfrm>
            <a:off x="4430980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6" name="object 4946"/>
          <p:cNvSpPr/>
          <p:nvPr/>
        </p:nvSpPr>
        <p:spPr>
          <a:xfrm>
            <a:off x="446698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7" name="object 4947"/>
          <p:cNvSpPr/>
          <p:nvPr/>
        </p:nvSpPr>
        <p:spPr>
          <a:xfrm>
            <a:off x="4502976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8" name="object 4948"/>
          <p:cNvSpPr/>
          <p:nvPr/>
        </p:nvSpPr>
        <p:spPr>
          <a:xfrm>
            <a:off x="4538982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9" name="object 4949"/>
          <p:cNvSpPr/>
          <p:nvPr/>
        </p:nvSpPr>
        <p:spPr>
          <a:xfrm>
            <a:off x="4574987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0" name="object 4950"/>
          <p:cNvSpPr/>
          <p:nvPr/>
        </p:nvSpPr>
        <p:spPr>
          <a:xfrm>
            <a:off x="4610979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1" name="object 4951"/>
          <p:cNvSpPr/>
          <p:nvPr/>
        </p:nvSpPr>
        <p:spPr>
          <a:xfrm>
            <a:off x="4646970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2" name="object 4952"/>
          <p:cNvSpPr/>
          <p:nvPr/>
        </p:nvSpPr>
        <p:spPr>
          <a:xfrm>
            <a:off x="468297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3" name="object 4953"/>
          <p:cNvSpPr/>
          <p:nvPr/>
        </p:nvSpPr>
        <p:spPr>
          <a:xfrm>
            <a:off x="4718966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4" name="object 4954"/>
          <p:cNvSpPr/>
          <p:nvPr/>
        </p:nvSpPr>
        <p:spPr>
          <a:xfrm>
            <a:off x="4754971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5" name="object 4955"/>
          <p:cNvSpPr/>
          <p:nvPr/>
        </p:nvSpPr>
        <p:spPr>
          <a:xfrm>
            <a:off x="479097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6" name="object 4956"/>
          <p:cNvSpPr/>
          <p:nvPr/>
        </p:nvSpPr>
        <p:spPr>
          <a:xfrm>
            <a:off x="4826980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7" name="object 4957"/>
          <p:cNvSpPr/>
          <p:nvPr/>
        </p:nvSpPr>
        <p:spPr>
          <a:xfrm>
            <a:off x="4862972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8" name="object 4958"/>
          <p:cNvSpPr/>
          <p:nvPr/>
        </p:nvSpPr>
        <p:spPr>
          <a:xfrm>
            <a:off x="4898964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9" name="object 4959"/>
          <p:cNvSpPr/>
          <p:nvPr/>
        </p:nvSpPr>
        <p:spPr>
          <a:xfrm>
            <a:off x="4934968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0" name="object 4960"/>
          <p:cNvSpPr/>
          <p:nvPr/>
        </p:nvSpPr>
        <p:spPr>
          <a:xfrm>
            <a:off x="4970972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1" name="object 4961"/>
          <p:cNvSpPr/>
          <p:nvPr/>
        </p:nvSpPr>
        <p:spPr>
          <a:xfrm>
            <a:off x="5006964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2" name="object 4962"/>
          <p:cNvSpPr/>
          <p:nvPr/>
        </p:nvSpPr>
        <p:spPr>
          <a:xfrm>
            <a:off x="5042969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3" name="object 4963"/>
          <p:cNvSpPr/>
          <p:nvPr/>
        </p:nvSpPr>
        <p:spPr>
          <a:xfrm>
            <a:off x="5078973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4" name="object 4964"/>
          <p:cNvSpPr/>
          <p:nvPr/>
        </p:nvSpPr>
        <p:spPr>
          <a:xfrm>
            <a:off x="511496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5" name="object 4965"/>
          <p:cNvSpPr/>
          <p:nvPr/>
        </p:nvSpPr>
        <p:spPr>
          <a:xfrm>
            <a:off x="5150970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6" name="object 4966"/>
          <p:cNvSpPr/>
          <p:nvPr/>
        </p:nvSpPr>
        <p:spPr>
          <a:xfrm>
            <a:off x="5186974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7" name="object 4967"/>
          <p:cNvSpPr/>
          <p:nvPr/>
        </p:nvSpPr>
        <p:spPr>
          <a:xfrm>
            <a:off x="5222979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8" name="object 4968"/>
          <p:cNvSpPr/>
          <p:nvPr/>
        </p:nvSpPr>
        <p:spPr>
          <a:xfrm>
            <a:off x="5258970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9" name="object 4969"/>
          <p:cNvSpPr/>
          <p:nvPr/>
        </p:nvSpPr>
        <p:spPr>
          <a:xfrm>
            <a:off x="529497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0" name="object 4970"/>
          <p:cNvSpPr/>
          <p:nvPr/>
        </p:nvSpPr>
        <p:spPr>
          <a:xfrm>
            <a:off x="5330981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1" name="object 4971"/>
          <p:cNvSpPr/>
          <p:nvPr/>
        </p:nvSpPr>
        <p:spPr>
          <a:xfrm>
            <a:off x="5366971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2" name="object 4972"/>
          <p:cNvSpPr/>
          <p:nvPr/>
        </p:nvSpPr>
        <p:spPr>
          <a:xfrm>
            <a:off x="5402977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3" name="object 4973"/>
          <p:cNvSpPr/>
          <p:nvPr/>
        </p:nvSpPr>
        <p:spPr>
          <a:xfrm>
            <a:off x="5438969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4" name="object 4974"/>
          <p:cNvSpPr/>
          <p:nvPr/>
        </p:nvSpPr>
        <p:spPr>
          <a:xfrm>
            <a:off x="5474973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5" name="object 4975"/>
          <p:cNvSpPr/>
          <p:nvPr/>
        </p:nvSpPr>
        <p:spPr>
          <a:xfrm>
            <a:off x="551096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6" name="object 4976"/>
          <p:cNvSpPr/>
          <p:nvPr/>
        </p:nvSpPr>
        <p:spPr>
          <a:xfrm>
            <a:off x="5546968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7" name="object 4977"/>
          <p:cNvSpPr/>
          <p:nvPr/>
        </p:nvSpPr>
        <p:spPr>
          <a:xfrm>
            <a:off x="5582974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8" name="object 4978"/>
          <p:cNvSpPr/>
          <p:nvPr/>
        </p:nvSpPr>
        <p:spPr>
          <a:xfrm>
            <a:off x="5618966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9" name="object 4979"/>
          <p:cNvSpPr/>
          <p:nvPr/>
        </p:nvSpPr>
        <p:spPr>
          <a:xfrm>
            <a:off x="5654969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0" name="object 4980"/>
          <p:cNvSpPr/>
          <p:nvPr/>
        </p:nvSpPr>
        <p:spPr>
          <a:xfrm>
            <a:off x="569097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1" name="object 4981"/>
          <p:cNvSpPr/>
          <p:nvPr/>
        </p:nvSpPr>
        <p:spPr>
          <a:xfrm>
            <a:off x="5726967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2" name="object 4982"/>
          <p:cNvSpPr/>
          <p:nvPr/>
        </p:nvSpPr>
        <p:spPr>
          <a:xfrm>
            <a:off x="5762970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3" name="object 4983"/>
          <p:cNvSpPr/>
          <p:nvPr/>
        </p:nvSpPr>
        <p:spPr>
          <a:xfrm>
            <a:off x="579897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4" name="object 4984"/>
          <p:cNvSpPr/>
          <p:nvPr/>
        </p:nvSpPr>
        <p:spPr>
          <a:xfrm>
            <a:off x="5834979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5" name="object 4985"/>
          <p:cNvSpPr/>
          <p:nvPr/>
        </p:nvSpPr>
        <p:spPr>
          <a:xfrm>
            <a:off x="5870971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6" name="object 4986"/>
          <p:cNvSpPr/>
          <p:nvPr/>
        </p:nvSpPr>
        <p:spPr>
          <a:xfrm>
            <a:off x="590697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7" name="object 4987"/>
          <p:cNvSpPr/>
          <p:nvPr/>
        </p:nvSpPr>
        <p:spPr>
          <a:xfrm>
            <a:off x="5942980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8" name="object 4988"/>
          <p:cNvSpPr/>
          <p:nvPr/>
        </p:nvSpPr>
        <p:spPr>
          <a:xfrm>
            <a:off x="5978973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9" name="object 4989"/>
          <p:cNvSpPr/>
          <p:nvPr/>
        </p:nvSpPr>
        <p:spPr>
          <a:xfrm>
            <a:off x="601496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0" name="object 4990"/>
          <p:cNvSpPr/>
          <p:nvPr/>
        </p:nvSpPr>
        <p:spPr>
          <a:xfrm>
            <a:off x="6050968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1" name="object 4991"/>
          <p:cNvSpPr/>
          <p:nvPr/>
        </p:nvSpPr>
        <p:spPr>
          <a:xfrm>
            <a:off x="6086974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2" name="object 4992"/>
          <p:cNvSpPr/>
          <p:nvPr/>
        </p:nvSpPr>
        <p:spPr>
          <a:xfrm>
            <a:off x="612296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3" name="object 4993"/>
          <p:cNvSpPr/>
          <p:nvPr/>
        </p:nvSpPr>
        <p:spPr>
          <a:xfrm>
            <a:off x="6158969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4" name="object 4994"/>
          <p:cNvSpPr/>
          <p:nvPr/>
        </p:nvSpPr>
        <p:spPr>
          <a:xfrm>
            <a:off x="6194974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5" name="object 4995"/>
          <p:cNvSpPr/>
          <p:nvPr/>
        </p:nvSpPr>
        <p:spPr>
          <a:xfrm>
            <a:off x="623096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6" name="object 4996"/>
          <p:cNvSpPr/>
          <p:nvPr/>
        </p:nvSpPr>
        <p:spPr>
          <a:xfrm>
            <a:off x="6266969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7" name="object 4997"/>
          <p:cNvSpPr/>
          <p:nvPr/>
        </p:nvSpPr>
        <p:spPr>
          <a:xfrm>
            <a:off x="630297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8" name="object 4998"/>
          <p:cNvSpPr/>
          <p:nvPr/>
        </p:nvSpPr>
        <p:spPr>
          <a:xfrm>
            <a:off x="6338966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9" name="object 4999"/>
          <p:cNvSpPr/>
          <p:nvPr/>
        </p:nvSpPr>
        <p:spPr>
          <a:xfrm>
            <a:off x="6374970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0" name="object 5000"/>
          <p:cNvSpPr/>
          <p:nvPr/>
        </p:nvSpPr>
        <p:spPr>
          <a:xfrm>
            <a:off x="641097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1" name="object 5001"/>
          <p:cNvSpPr/>
          <p:nvPr/>
        </p:nvSpPr>
        <p:spPr>
          <a:xfrm>
            <a:off x="6446979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2" name="object 5002"/>
          <p:cNvSpPr/>
          <p:nvPr/>
        </p:nvSpPr>
        <p:spPr>
          <a:xfrm>
            <a:off x="6482971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3" name="object 5003"/>
          <p:cNvSpPr/>
          <p:nvPr/>
        </p:nvSpPr>
        <p:spPr>
          <a:xfrm>
            <a:off x="6519116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4" name="object 5004"/>
          <p:cNvSpPr/>
          <p:nvPr/>
        </p:nvSpPr>
        <p:spPr>
          <a:xfrm>
            <a:off x="6555120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5" name="object 5005"/>
          <p:cNvSpPr/>
          <p:nvPr/>
        </p:nvSpPr>
        <p:spPr>
          <a:xfrm>
            <a:off x="6591113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6" name="object 5006"/>
          <p:cNvSpPr/>
          <p:nvPr/>
        </p:nvSpPr>
        <p:spPr>
          <a:xfrm>
            <a:off x="6627104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7" name="object 5007"/>
          <p:cNvSpPr/>
          <p:nvPr/>
        </p:nvSpPr>
        <p:spPr>
          <a:xfrm>
            <a:off x="6663109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8" name="object 5008"/>
          <p:cNvSpPr/>
          <p:nvPr/>
        </p:nvSpPr>
        <p:spPr>
          <a:xfrm>
            <a:off x="6699112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9" name="object 5009"/>
          <p:cNvSpPr/>
          <p:nvPr/>
        </p:nvSpPr>
        <p:spPr>
          <a:xfrm>
            <a:off x="673510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0" name="object 5010"/>
          <p:cNvSpPr/>
          <p:nvPr/>
        </p:nvSpPr>
        <p:spPr>
          <a:xfrm>
            <a:off x="6771110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1" name="object 5011"/>
          <p:cNvSpPr/>
          <p:nvPr/>
        </p:nvSpPr>
        <p:spPr>
          <a:xfrm>
            <a:off x="6807114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2" name="object 5012"/>
          <p:cNvSpPr/>
          <p:nvPr/>
        </p:nvSpPr>
        <p:spPr>
          <a:xfrm>
            <a:off x="684310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3" name="object 5013"/>
          <p:cNvSpPr/>
          <p:nvPr/>
        </p:nvSpPr>
        <p:spPr>
          <a:xfrm>
            <a:off x="6879111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4" name="object 5014"/>
          <p:cNvSpPr/>
          <p:nvPr/>
        </p:nvSpPr>
        <p:spPr>
          <a:xfrm>
            <a:off x="691511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5" name="object 5015"/>
          <p:cNvSpPr/>
          <p:nvPr/>
        </p:nvSpPr>
        <p:spPr>
          <a:xfrm>
            <a:off x="6951119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6" name="object 5016"/>
          <p:cNvSpPr/>
          <p:nvPr/>
        </p:nvSpPr>
        <p:spPr>
          <a:xfrm>
            <a:off x="6987110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7" name="object 5017"/>
          <p:cNvSpPr/>
          <p:nvPr/>
        </p:nvSpPr>
        <p:spPr>
          <a:xfrm>
            <a:off x="702311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8" name="object 5018"/>
          <p:cNvSpPr/>
          <p:nvPr/>
        </p:nvSpPr>
        <p:spPr>
          <a:xfrm>
            <a:off x="7059121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9" name="object 5019"/>
          <p:cNvSpPr/>
          <p:nvPr/>
        </p:nvSpPr>
        <p:spPr>
          <a:xfrm>
            <a:off x="7095111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0" name="object 5020"/>
          <p:cNvSpPr/>
          <p:nvPr/>
        </p:nvSpPr>
        <p:spPr>
          <a:xfrm>
            <a:off x="713111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1" name="object 5021"/>
          <p:cNvSpPr/>
          <p:nvPr/>
        </p:nvSpPr>
        <p:spPr>
          <a:xfrm>
            <a:off x="7167109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2" name="object 5022"/>
          <p:cNvSpPr/>
          <p:nvPr/>
        </p:nvSpPr>
        <p:spPr>
          <a:xfrm>
            <a:off x="7203113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3" name="object 5023"/>
          <p:cNvSpPr/>
          <p:nvPr/>
        </p:nvSpPr>
        <p:spPr>
          <a:xfrm>
            <a:off x="7239105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4" name="object 5024"/>
          <p:cNvSpPr/>
          <p:nvPr/>
        </p:nvSpPr>
        <p:spPr>
          <a:xfrm>
            <a:off x="7275108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5" name="object 5025"/>
          <p:cNvSpPr/>
          <p:nvPr/>
        </p:nvSpPr>
        <p:spPr>
          <a:xfrm>
            <a:off x="7311113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6" name="object 5026"/>
          <p:cNvSpPr/>
          <p:nvPr/>
        </p:nvSpPr>
        <p:spPr>
          <a:xfrm>
            <a:off x="7347118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7" name="object 5027"/>
          <p:cNvSpPr/>
          <p:nvPr/>
        </p:nvSpPr>
        <p:spPr>
          <a:xfrm>
            <a:off x="7383110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8" name="object 5028"/>
          <p:cNvSpPr/>
          <p:nvPr/>
        </p:nvSpPr>
        <p:spPr>
          <a:xfrm>
            <a:off x="7419113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9" name="object 5029"/>
          <p:cNvSpPr/>
          <p:nvPr/>
        </p:nvSpPr>
        <p:spPr>
          <a:xfrm>
            <a:off x="7455119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0" name="object 5030"/>
          <p:cNvSpPr/>
          <p:nvPr/>
        </p:nvSpPr>
        <p:spPr>
          <a:xfrm>
            <a:off x="7491111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1" name="object 5031"/>
          <p:cNvSpPr/>
          <p:nvPr/>
        </p:nvSpPr>
        <p:spPr>
          <a:xfrm>
            <a:off x="7527114" y="3482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2" name="object 5032"/>
          <p:cNvSpPr/>
          <p:nvPr/>
        </p:nvSpPr>
        <p:spPr>
          <a:xfrm>
            <a:off x="3711133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3" name="object 5033"/>
          <p:cNvSpPr/>
          <p:nvPr/>
        </p:nvSpPr>
        <p:spPr>
          <a:xfrm>
            <a:off x="3747137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4" name="object 5034"/>
          <p:cNvSpPr/>
          <p:nvPr/>
        </p:nvSpPr>
        <p:spPr>
          <a:xfrm>
            <a:off x="3783129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5" name="object 5035"/>
          <p:cNvSpPr/>
          <p:nvPr/>
        </p:nvSpPr>
        <p:spPr>
          <a:xfrm>
            <a:off x="3819133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6" name="object 5036"/>
          <p:cNvSpPr/>
          <p:nvPr/>
        </p:nvSpPr>
        <p:spPr>
          <a:xfrm>
            <a:off x="3855112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7" name="object 5037"/>
          <p:cNvSpPr/>
          <p:nvPr/>
        </p:nvSpPr>
        <p:spPr>
          <a:xfrm>
            <a:off x="3891117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8" name="object 5038"/>
          <p:cNvSpPr/>
          <p:nvPr/>
        </p:nvSpPr>
        <p:spPr>
          <a:xfrm>
            <a:off x="3927109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9" name="object 5039"/>
          <p:cNvSpPr/>
          <p:nvPr/>
        </p:nvSpPr>
        <p:spPr>
          <a:xfrm>
            <a:off x="3963102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0" name="object 5040"/>
          <p:cNvSpPr/>
          <p:nvPr/>
        </p:nvSpPr>
        <p:spPr>
          <a:xfrm>
            <a:off x="3999106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1" name="object 5041"/>
          <p:cNvSpPr/>
          <p:nvPr/>
        </p:nvSpPr>
        <p:spPr>
          <a:xfrm>
            <a:off x="4035098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2" name="object 5042"/>
          <p:cNvSpPr/>
          <p:nvPr/>
        </p:nvSpPr>
        <p:spPr>
          <a:xfrm>
            <a:off x="4071103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3" name="object 5043"/>
          <p:cNvSpPr/>
          <p:nvPr/>
        </p:nvSpPr>
        <p:spPr>
          <a:xfrm>
            <a:off x="4107107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4" name="object 5044"/>
          <p:cNvSpPr/>
          <p:nvPr/>
        </p:nvSpPr>
        <p:spPr>
          <a:xfrm>
            <a:off x="4143086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5" name="object 5045"/>
          <p:cNvSpPr/>
          <p:nvPr/>
        </p:nvSpPr>
        <p:spPr>
          <a:xfrm>
            <a:off x="4179091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6" name="object 5046"/>
          <p:cNvSpPr/>
          <p:nvPr/>
        </p:nvSpPr>
        <p:spPr>
          <a:xfrm>
            <a:off x="4215095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7" name="object 5047"/>
          <p:cNvSpPr/>
          <p:nvPr/>
        </p:nvSpPr>
        <p:spPr>
          <a:xfrm>
            <a:off x="4251086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8" name="object 5048"/>
          <p:cNvSpPr/>
          <p:nvPr/>
        </p:nvSpPr>
        <p:spPr>
          <a:xfrm>
            <a:off x="4287079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9" name="object 5049"/>
          <p:cNvSpPr/>
          <p:nvPr/>
        </p:nvSpPr>
        <p:spPr>
          <a:xfrm>
            <a:off x="4323083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0" name="object 5050"/>
          <p:cNvSpPr/>
          <p:nvPr/>
        </p:nvSpPr>
        <p:spPr>
          <a:xfrm>
            <a:off x="4359062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1" name="object 5051"/>
          <p:cNvSpPr/>
          <p:nvPr/>
        </p:nvSpPr>
        <p:spPr>
          <a:xfrm>
            <a:off x="4395067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2" name="object 5052"/>
          <p:cNvSpPr/>
          <p:nvPr/>
        </p:nvSpPr>
        <p:spPr>
          <a:xfrm>
            <a:off x="4431059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3" name="object 5053"/>
          <p:cNvSpPr/>
          <p:nvPr/>
        </p:nvSpPr>
        <p:spPr>
          <a:xfrm>
            <a:off x="4467063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4" name="object 5054"/>
          <p:cNvSpPr/>
          <p:nvPr/>
        </p:nvSpPr>
        <p:spPr>
          <a:xfrm>
            <a:off x="4503055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5" name="object 5055"/>
          <p:cNvSpPr/>
          <p:nvPr/>
        </p:nvSpPr>
        <p:spPr>
          <a:xfrm>
            <a:off x="4539072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6" name="object 5056"/>
          <p:cNvSpPr/>
          <p:nvPr/>
        </p:nvSpPr>
        <p:spPr>
          <a:xfrm>
            <a:off x="4575064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7" name="object 5057"/>
          <p:cNvSpPr/>
          <p:nvPr/>
        </p:nvSpPr>
        <p:spPr>
          <a:xfrm>
            <a:off x="4611056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8" name="object 5058"/>
          <p:cNvSpPr/>
          <p:nvPr/>
        </p:nvSpPr>
        <p:spPr>
          <a:xfrm>
            <a:off x="4647048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9" name="object 5059"/>
          <p:cNvSpPr/>
          <p:nvPr/>
        </p:nvSpPr>
        <p:spPr>
          <a:xfrm>
            <a:off x="4683052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0" name="object 5060"/>
          <p:cNvSpPr/>
          <p:nvPr/>
        </p:nvSpPr>
        <p:spPr>
          <a:xfrm>
            <a:off x="4719044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1" name="object 5061"/>
          <p:cNvSpPr/>
          <p:nvPr/>
        </p:nvSpPr>
        <p:spPr>
          <a:xfrm>
            <a:off x="4755048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2" name="object 5062"/>
          <p:cNvSpPr/>
          <p:nvPr/>
        </p:nvSpPr>
        <p:spPr>
          <a:xfrm>
            <a:off x="4791053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3" name="object 5063"/>
          <p:cNvSpPr/>
          <p:nvPr/>
        </p:nvSpPr>
        <p:spPr>
          <a:xfrm>
            <a:off x="4827058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4" name="object 5064"/>
          <p:cNvSpPr/>
          <p:nvPr/>
        </p:nvSpPr>
        <p:spPr>
          <a:xfrm>
            <a:off x="4863049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5" name="object 5065"/>
          <p:cNvSpPr/>
          <p:nvPr/>
        </p:nvSpPr>
        <p:spPr>
          <a:xfrm>
            <a:off x="4899041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6" name="object 5066"/>
          <p:cNvSpPr/>
          <p:nvPr/>
        </p:nvSpPr>
        <p:spPr>
          <a:xfrm>
            <a:off x="4935046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7" name="object 5067"/>
          <p:cNvSpPr/>
          <p:nvPr/>
        </p:nvSpPr>
        <p:spPr>
          <a:xfrm>
            <a:off x="4971050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8" name="object 5068"/>
          <p:cNvSpPr/>
          <p:nvPr/>
        </p:nvSpPr>
        <p:spPr>
          <a:xfrm>
            <a:off x="5007042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9" name="object 5069"/>
          <p:cNvSpPr/>
          <p:nvPr/>
        </p:nvSpPr>
        <p:spPr>
          <a:xfrm>
            <a:off x="5043047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0" name="object 5070"/>
          <p:cNvSpPr/>
          <p:nvPr/>
        </p:nvSpPr>
        <p:spPr>
          <a:xfrm>
            <a:off x="5079051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1" name="object 5071"/>
          <p:cNvSpPr/>
          <p:nvPr/>
        </p:nvSpPr>
        <p:spPr>
          <a:xfrm>
            <a:off x="5115044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2" name="object 5072"/>
          <p:cNvSpPr/>
          <p:nvPr/>
        </p:nvSpPr>
        <p:spPr>
          <a:xfrm>
            <a:off x="5151048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3" name="object 5073"/>
          <p:cNvSpPr/>
          <p:nvPr/>
        </p:nvSpPr>
        <p:spPr>
          <a:xfrm>
            <a:off x="5187051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4" name="object 5074"/>
          <p:cNvSpPr/>
          <p:nvPr/>
        </p:nvSpPr>
        <p:spPr>
          <a:xfrm>
            <a:off x="5223057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5" name="object 5075"/>
          <p:cNvSpPr/>
          <p:nvPr/>
        </p:nvSpPr>
        <p:spPr>
          <a:xfrm>
            <a:off x="5259048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6" name="object 5076"/>
          <p:cNvSpPr/>
          <p:nvPr/>
        </p:nvSpPr>
        <p:spPr>
          <a:xfrm>
            <a:off x="5295054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7" name="object 5077"/>
          <p:cNvSpPr/>
          <p:nvPr/>
        </p:nvSpPr>
        <p:spPr>
          <a:xfrm>
            <a:off x="5331058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8" name="object 5078"/>
          <p:cNvSpPr/>
          <p:nvPr/>
        </p:nvSpPr>
        <p:spPr>
          <a:xfrm>
            <a:off x="5367050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9" name="object 5079"/>
          <p:cNvSpPr/>
          <p:nvPr/>
        </p:nvSpPr>
        <p:spPr>
          <a:xfrm>
            <a:off x="5403055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0" name="object 5080"/>
          <p:cNvSpPr/>
          <p:nvPr/>
        </p:nvSpPr>
        <p:spPr>
          <a:xfrm>
            <a:off x="5439046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1" name="object 5081"/>
          <p:cNvSpPr/>
          <p:nvPr/>
        </p:nvSpPr>
        <p:spPr>
          <a:xfrm>
            <a:off x="5475051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2" name="object 5082"/>
          <p:cNvSpPr/>
          <p:nvPr/>
        </p:nvSpPr>
        <p:spPr>
          <a:xfrm>
            <a:off x="5511043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3" name="object 5083"/>
          <p:cNvSpPr/>
          <p:nvPr/>
        </p:nvSpPr>
        <p:spPr>
          <a:xfrm>
            <a:off x="5547047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4" name="object 5084"/>
          <p:cNvSpPr/>
          <p:nvPr/>
        </p:nvSpPr>
        <p:spPr>
          <a:xfrm>
            <a:off x="5583052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5" name="object 5085"/>
          <p:cNvSpPr/>
          <p:nvPr/>
        </p:nvSpPr>
        <p:spPr>
          <a:xfrm>
            <a:off x="5619043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6" name="object 5086"/>
          <p:cNvSpPr/>
          <p:nvPr/>
        </p:nvSpPr>
        <p:spPr>
          <a:xfrm>
            <a:off x="5655048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7" name="object 5087"/>
          <p:cNvSpPr/>
          <p:nvPr/>
        </p:nvSpPr>
        <p:spPr>
          <a:xfrm>
            <a:off x="5691053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8" name="object 5088"/>
          <p:cNvSpPr/>
          <p:nvPr/>
        </p:nvSpPr>
        <p:spPr>
          <a:xfrm>
            <a:off x="5727044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9" name="object 5089"/>
          <p:cNvSpPr/>
          <p:nvPr/>
        </p:nvSpPr>
        <p:spPr>
          <a:xfrm>
            <a:off x="5763049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0" name="object 5090"/>
          <p:cNvSpPr/>
          <p:nvPr/>
        </p:nvSpPr>
        <p:spPr>
          <a:xfrm>
            <a:off x="5799053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1" name="object 5091"/>
          <p:cNvSpPr/>
          <p:nvPr/>
        </p:nvSpPr>
        <p:spPr>
          <a:xfrm>
            <a:off x="5835058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2" name="object 5092"/>
          <p:cNvSpPr/>
          <p:nvPr/>
        </p:nvSpPr>
        <p:spPr>
          <a:xfrm>
            <a:off x="5871050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3" name="object 5093"/>
          <p:cNvSpPr/>
          <p:nvPr/>
        </p:nvSpPr>
        <p:spPr>
          <a:xfrm>
            <a:off x="5907054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4" name="object 5094"/>
          <p:cNvSpPr/>
          <p:nvPr/>
        </p:nvSpPr>
        <p:spPr>
          <a:xfrm>
            <a:off x="5943058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5" name="object 5095"/>
          <p:cNvSpPr/>
          <p:nvPr/>
        </p:nvSpPr>
        <p:spPr>
          <a:xfrm>
            <a:off x="5979050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6" name="object 5096"/>
          <p:cNvSpPr/>
          <p:nvPr/>
        </p:nvSpPr>
        <p:spPr>
          <a:xfrm>
            <a:off x="6015042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7" name="object 5097"/>
          <p:cNvSpPr/>
          <p:nvPr/>
        </p:nvSpPr>
        <p:spPr>
          <a:xfrm>
            <a:off x="6051046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8" name="object 5098"/>
          <p:cNvSpPr/>
          <p:nvPr/>
        </p:nvSpPr>
        <p:spPr>
          <a:xfrm>
            <a:off x="6087051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9" name="object 5099"/>
          <p:cNvSpPr/>
          <p:nvPr/>
        </p:nvSpPr>
        <p:spPr>
          <a:xfrm>
            <a:off x="6123043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0" name="object 5100"/>
          <p:cNvSpPr/>
          <p:nvPr/>
        </p:nvSpPr>
        <p:spPr>
          <a:xfrm>
            <a:off x="6159047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1" name="object 5101"/>
          <p:cNvSpPr/>
          <p:nvPr/>
        </p:nvSpPr>
        <p:spPr>
          <a:xfrm>
            <a:off x="6195052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2" name="object 5102"/>
          <p:cNvSpPr/>
          <p:nvPr/>
        </p:nvSpPr>
        <p:spPr>
          <a:xfrm>
            <a:off x="6231044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3" name="object 5103"/>
          <p:cNvSpPr/>
          <p:nvPr/>
        </p:nvSpPr>
        <p:spPr>
          <a:xfrm>
            <a:off x="6267048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4" name="object 5104"/>
          <p:cNvSpPr/>
          <p:nvPr/>
        </p:nvSpPr>
        <p:spPr>
          <a:xfrm>
            <a:off x="6303053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5" name="object 5105"/>
          <p:cNvSpPr/>
          <p:nvPr/>
        </p:nvSpPr>
        <p:spPr>
          <a:xfrm>
            <a:off x="6339044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6" name="object 5106"/>
          <p:cNvSpPr/>
          <p:nvPr/>
        </p:nvSpPr>
        <p:spPr>
          <a:xfrm>
            <a:off x="6375049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7" name="object 5107"/>
          <p:cNvSpPr/>
          <p:nvPr/>
        </p:nvSpPr>
        <p:spPr>
          <a:xfrm>
            <a:off x="6411054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8" name="object 5108"/>
          <p:cNvSpPr/>
          <p:nvPr/>
        </p:nvSpPr>
        <p:spPr>
          <a:xfrm>
            <a:off x="6447058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9" name="object 5109"/>
          <p:cNvSpPr/>
          <p:nvPr/>
        </p:nvSpPr>
        <p:spPr>
          <a:xfrm>
            <a:off x="6483050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0" name="object 5110"/>
          <p:cNvSpPr/>
          <p:nvPr/>
        </p:nvSpPr>
        <p:spPr>
          <a:xfrm>
            <a:off x="6519054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1" name="object 5111"/>
          <p:cNvSpPr/>
          <p:nvPr/>
        </p:nvSpPr>
        <p:spPr>
          <a:xfrm>
            <a:off x="6555058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2" name="object 5112"/>
          <p:cNvSpPr/>
          <p:nvPr/>
        </p:nvSpPr>
        <p:spPr>
          <a:xfrm>
            <a:off x="6591051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3" name="object 5113"/>
          <p:cNvSpPr/>
          <p:nvPr/>
        </p:nvSpPr>
        <p:spPr>
          <a:xfrm>
            <a:off x="6627042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4" name="object 5114"/>
          <p:cNvSpPr/>
          <p:nvPr/>
        </p:nvSpPr>
        <p:spPr>
          <a:xfrm>
            <a:off x="6663047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5" name="object 5115"/>
          <p:cNvSpPr/>
          <p:nvPr/>
        </p:nvSpPr>
        <p:spPr>
          <a:xfrm>
            <a:off x="6699051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6" name="object 5116"/>
          <p:cNvSpPr/>
          <p:nvPr/>
        </p:nvSpPr>
        <p:spPr>
          <a:xfrm>
            <a:off x="6735043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7" name="object 5117"/>
          <p:cNvSpPr/>
          <p:nvPr/>
        </p:nvSpPr>
        <p:spPr>
          <a:xfrm>
            <a:off x="6771047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8" name="object 5118"/>
          <p:cNvSpPr/>
          <p:nvPr/>
        </p:nvSpPr>
        <p:spPr>
          <a:xfrm>
            <a:off x="6807052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9" name="object 5119"/>
          <p:cNvSpPr/>
          <p:nvPr/>
        </p:nvSpPr>
        <p:spPr>
          <a:xfrm>
            <a:off x="6843043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0" name="object 5120"/>
          <p:cNvSpPr/>
          <p:nvPr/>
        </p:nvSpPr>
        <p:spPr>
          <a:xfrm>
            <a:off x="6879049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1" name="object 5121"/>
          <p:cNvSpPr/>
          <p:nvPr/>
        </p:nvSpPr>
        <p:spPr>
          <a:xfrm>
            <a:off x="6915053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2" name="object 5122"/>
          <p:cNvSpPr/>
          <p:nvPr/>
        </p:nvSpPr>
        <p:spPr>
          <a:xfrm>
            <a:off x="6951057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3" name="object 5123"/>
          <p:cNvSpPr/>
          <p:nvPr/>
        </p:nvSpPr>
        <p:spPr>
          <a:xfrm>
            <a:off x="6987048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4" name="object 5124"/>
          <p:cNvSpPr/>
          <p:nvPr/>
        </p:nvSpPr>
        <p:spPr>
          <a:xfrm>
            <a:off x="7023054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5" name="object 5125"/>
          <p:cNvSpPr/>
          <p:nvPr/>
        </p:nvSpPr>
        <p:spPr>
          <a:xfrm>
            <a:off x="7059059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6" name="object 5126"/>
          <p:cNvSpPr/>
          <p:nvPr/>
        </p:nvSpPr>
        <p:spPr>
          <a:xfrm>
            <a:off x="7095050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7" name="object 5127"/>
          <p:cNvSpPr/>
          <p:nvPr/>
        </p:nvSpPr>
        <p:spPr>
          <a:xfrm>
            <a:off x="7131055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8" name="object 5128"/>
          <p:cNvSpPr/>
          <p:nvPr/>
        </p:nvSpPr>
        <p:spPr>
          <a:xfrm>
            <a:off x="7167047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9" name="object 5129"/>
          <p:cNvSpPr/>
          <p:nvPr/>
        </p:nvSpPr>
        <p:spPr>
          <a:xfrm>
            <a:off x="7203051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0" name="object 5130"/>
          <p:cNvSpPr/>
          <p:nvPr/>
        </p:nvSpPr>
        <p:spPr>
          <a:xfrm>
            <a:off x="7239043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1" name="object 5131"/>
          <p:cNvSpPr/>
          <p:nvPr/>
        </p:nvSpPr>
        <p:spPr>
          <a:xfrm>
            <a:off x="7275046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2" name="object 5132"/>
          <p:cNvSpPr/>
          <p:nvPr/>
        </p:nvSpPr>
        <p:spPr>
          <a:xfrm>
            <a:off x="7311052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3" name="object 5133"/>
          <p:cNvSpPr/>
          <p:nvPr/>
        </p:nvSpPr>
        <p:spPr>
          <a:xfrm>
            <a:off x="7347056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4" name="object 5134"/>
          <p:cNvSpPr/>
          <p:nvPr/>
        </p:nvSpPr>
        <p:spPr>
          <a:xfrm>
            <a:off x="7383048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5" name="object 5135"/>
          <p:cNvSpPr/>
          <p:nvPr/>
        </p:nvSpPr>
        <p:spPr>
          <a:xfrm>
            <a:off x="7419051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6" name="object 5136"/>
          <p:cNvSpPr/>
          <p:nvPr/>
        </p:nvSpPr>
        <p:spPr>
          <a:xfrm>
            <a:off x="7455057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7" name="object 5137"/>
          <p:cNvSpPr/>
          <p:nvPr/>
        </p:nvSpPr>
        <p:spPr>
          <a:xfrm>
            <a:off x="7491048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8" name="object 5138"/>
          <p:cNvSpPr/>
          <p:nvPr/>
        </p:nvSpPr>
        <p:spPr>
          <a:xfrm>
            <a:off x="7527053" y="34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9" name="object 5139"/>
          <p:cNvSpPr/>
          <p:nvPr/>
        </p:nvSpPr>
        <p:spPr>
          <a:xfrm>
            <a:off x="3711070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0" name="object 5140"/>
          <p:cNvSpPr/>
          <p:nvPr/>
        </p:nvSpPr>
        <p:spPr>
          <a:xfrm>
            <a:off x="3747075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1" name="object 5141"/>
          <p:cNvSpPr/>
          <p:nvPr/>
        </p:nvSpPr>
        <p:spPr>
          <a:xfrm>
            <a:off x="3783068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2" name="object 5142"/>
          <p:cNvSpPr/>
          <p:nvPr/>
        </p:nvSpPr>
        <p:spPr>
          <a:xfrm>
            <a:off x="3819071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3" name="object 5143"/>
          <p:cNvSpPr/>
          <p:nvPr/>
        </p:nvSpPr>
        <p:spPr>
          <a:xfrm>
            <a:off x="3855051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4" name="object 5144"/>
          <p:cNvSpPr/>
          <p:nvPr/>
        </p:nvSpPr>
        <p:spPr>
          <a:xfrm>
            <a:off x="3891055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5" name="object 5145"/>
          <p:cNvSpPr/>
          <p:nvPr/>
        </p:nvSpPr>
        <p:spPr>
          <a:xfrm>
            <a:off x="3927048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6" name="object 5146"/>
          <p:cNvSpPr/>
          <p:nvPr/>
        </p:nvSpPr>
        <p:spPr>
          <a:xfrm>
            <a:off x="3963040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7" name="object 5147"/>
          <p:cNvSpPr/>
          <p:nvPr/>
        </p:nvSpPr>
        <p:spPr>
          <a:xfrm>
            <a:off x="3999044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8" name="object 5148"/>
          <p:cNvSpPr/>
          <p:nvPr/>
        </p:nvSpPr>
        <p:spPr>
          <a:xfrm>
            <a:off x="4035036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9" name="object 5149"/>
          <p:cNvSpPr/>
          <p:nvPr/>
        </p:nvSpPr>
        <p:spPr>
          <a:xfrm>
            <a:off x="4071041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0" name="object 5150"/>
          <p:cNvSpPr/>
          <p:nvPr/>
        </p:nvSpPr>
        <p:spPr>
          <a:xfrm>
            <a:off x="4107045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1" name="object 5151"/>
          <p:cNvSpPr/>
          <p:nvPr/>
        </p:nvSpPr>
        <p:spPr>
          <a:xfrm>
            <a:off x="4143024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2" name="object 5152"/>
          <p:cNvSpPr/>
          <p:nvPr/>
        </p:nvSpPr>
        <p:spPr>
          <a:xfrm>
            <a:off x="4179029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3" name="object 5153"/>
          <p:cNvSpPr/>
          <p:nvPr/>
        </p:nvSpPr>
        <p:spPr>
          <a:xfrm>
            <a:off x="4215033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4" name="object 5154"/>
          <p:cNvSpPr/>
          <p:nvPr/>
        </p:nvSpPr>
        <p:spPr>
          <a:xfrm>
            <a:off x="4251025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5" name="object 5155"/>
          <p:cNvSpPr/>
          <p:nvPr/>
        </p:nvSpPr>
        <p:spPr>
          <a:xfrm>
            <a:off x="4287017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6" name="object 5156"/>
          <p:cNvSpPr/>
          <p:nvPr/>
        </p:nvSpPr>
        <p:spPr>
          <a:xfrm>
            <a:off x="4323021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7" name="object 5157"/>
          <p:cNvSpPr/>
          <p:nvPr/>
        </p:nvSpPr>
        <p:spPr>
          <a:xfrm>
            <a:off x="4359000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8" name="object 5158"/>
          <p:cNvSpPr/>
          <p:nvPr/>
        </p:nvSpPr>
        <p:spPr>
          <a:xfrm>
            <a:off x="4395004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9" name="object 5159"/>
          <p:cNvSpPr/>
          <p:nvPr/>
        </p:nvSpPr>
        <p:spPr>
          <a:xfrm>
            <a:off x="4430996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0" name="object 5160"/>
          <p:cNvSpPr/>
          <p:nvPr/>
        </p:nvSpPr>
        <p:spPr>
          <a:xfrm>
            <a:off x="4467001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1" name="object 5161"/>
          <p:cNvSpPr/>
          <p:nvPr/>
        </p:nvSpPr>
        <p:spPr>
          <a:xfrm>
            <a:off x="4502993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2" name="object 5162"/>
          <p:cNvSpPr/>
          <p:nvPr/>
        </p:nvSpPr>
        <p:spPr>
          <a:xfrm>
            <a:off x="4539010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3" name="object 5163"/>
          <p:cNvSpPr/>
          <p:nvPr/>
        </p:nvSpPr>
        <p:spPr>
          <a:xfrm>
            <a:off x="4575002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4" name="object 5164"/>
          <p:cNvSpPr/>
          <p:nvPr/>
        </p:nvSpPr>
        <p:spPr>
          <a:xfrm>
            <a:off x="4610994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5" name="object 5165"/>
          <p:cNvSpPr/>
          <p:nvPr/>
        </p:nvSpPr>
        <p:spPr>
          <a:xfrm>
            <a:off x="4646985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6" name="object 5166"/>
          <p:cNvSpPr/>
          <p:nvPr/>
        </p:nvSpPr>
        <p:spPr>
          <a:xfrm>
            <a:off x="4682990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7" name="object 5167"/>
          <p:cNvSpPr/>
          <p:nvPr/>
        </p:nvSpPr>
        <p:spPr>
          <a:xfrm>
            <a:off x="4718982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8" name="object 5168"/>
          <p:cNvSpPr/>
          <p:nvPr/>
        </p:nvSpPr>
        <p:spPr>
          <a:xfrm>
            <a:off x="4754986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9" name="object 5169"/>
          <p:cNvSpPr/>
          <p:nvPr/>
        </p:nvSpPr>
        <p:spPr>
          <a:xfrm>
            <a:off x="4790991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0" name="object 5170"/>
          <p:cNvSpPr/>
          <p:nvPr/>
        </p:nvSpPr>
        <p:spPr>
          <a:xfrm>
            <a:off x="4826995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1" name="object 5171"/>
          <p:cNvSpPr/>
          <p:nvPr/>
        </p:nvSpPr>
        <p:spPr>
          <a:xfrm>
            <a:off x="4862987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2" name="object 5172"/>
          <p:cNvSpPr/>
          <p:nvPr/>
        </p:nvSpPr>
        <p:spPr>
          <a:xfrm>
            <a:off x="4898979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3" name="object 5173"/>
          <p:cNvSpPr/>
          <p:nvPr/>
        </p:nvSpPr>
        <p:spPr>
          <a:xfrm>
            <a:off x="4934983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4" name="object 5174"/>
          <p:cNvSpPr/>
          <p:nvPr/>
        </p:nvSpPr>
        <p:spPr>
          <a:xfrm>
            <a:off x="4970988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5" name="object 5175"/>
          <p:cNvSpPr/>
          <p:nvPr/>
        </p:nvSpPr>
        <p:spPr>
          <a:xfrm>
            <a:off x="5006980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6" name="object 5176"/>
          <p:cNvSpPr/>
          <p:nvPr/>
        </p:nvSpPr>
        <p:spPr>
          <a:xfrm>
            <a:off x="5042985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7" name="object 5177"/>
          <p:cNvSpPr/>
          <p:nvPr/>
        </p:nvSpPr>
        <p:spPr>
          <a:xfrm>
            <a:off x="5078990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8" name="object 5178"/>
          <p:cNvSpPr/>
          <p:nvPr/>
        </p:nvSpPr>
        <p:spPr>
          <a:xfrm>
            <a:off x="5114981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9" name="object 5179"/>
          <p:cNvSpPr/>
          <p:nvPr/>
        </p:nvSpPr>
        <p:spPr>
          <a:xfrm>
            <a:off x="5150986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0" name="object 5180"/>
          <p:cNvSpPr/>
          <p:nvPr/>
        </p:nvSpPr>
        <p:spPr>
          <a:xfrm>
            <a:off x="5186991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1" name="object 5181"/>
          <p:cNvSpPr/>
          <p:nvPr/>
        </p:nvSpPr>
        <p:spPr>
          <a:xfrm>
            <a:off x="5222995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2" name="object 5182"/>
          <p:cNvSpPr/>
          <p:nvPr/>
        </p:nvSpPr>
        <p:spPr>
          <a:xfrm>
            <a:off x="5258987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3" name="object 5183"/>
          <p:cNvSpPr/>
          <p:nvPr/>
        </p:nvSpPr>
        <p:spPr>
          <a:xfrm>
            <a:off x="5294991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4" name="object 5184"/>
          <p:cNvSpPr/>
          <p:nvPr/>
        </p:nvSpPr>
        <p:spPr>
          <a:xfrm>
            <a:off x="5330996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5" name="object 5185"/>
          <p:cNvSpPr/>
          <p:nvPr/>
        </p:nvSpPr>
        <p:spPr>
          <a:xfrm>
            <a:off x="5366988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6" name="object 5186"/>
          <p:cNvSpPr/>
          <p:nvPr/>
        </p:nvSpPr>
        <p:spPr>
          <a:xfrm>
            <a:off x="5402992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7" name="object 5187"/>
          <p:cNvSpPr/>
          <p:nvPr/>
        </p:nvSpPr>
        <p:spPr>
          <a:xfrm>
            <a:off x="5438984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8" name="object 5188"/>
          <p:cNvSpPr/>
          <p:nvPr/>
        </p:nvSpPr>
        <p:spPr>
          <a:xfrm>
            <a:off x="5474989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9" name="object 5189"/>
          <p:cNvSpPr/>
          <p:nvPr/>
        </p:nvSpPr>
        <p:spPr>
          <a:xfrm>
            <a:off x="5510980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0" name="object 5190"/>
          <p:cNvSpPr/>
          <p:nvPr/>
        </p:nvSpPr>
        <p:spPr>
          <a:xfrm>
            <a:off x="5546985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1" name="object 5191"/>
          <p:cNvSpPr/>
          <p:nvPr/>
        </p:nvSpPr>
        <p:spPr>
          <a:xfrm>
            <a:off x="5582989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2" name="object 5192"/>
          <p:cNvSpPr/>
          <p:nvPr/>
        </p:nvSpPr>
        <p:spPr>
          <a:xfrm>
            <a:off x="5618981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3" name="object 5193"/>
          <p:cNvSpPr/>
          <p:nvPr/>
        </p:nvSpPr>
        <p:spPr>
          <a:xfrm>
            <a:off x="5654986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4" name="object 5194"/>
          <p:cNvSpPr/>
          <p:nvPr/>
        </p:nvSpPr>
        <p:spPr>
          <a:xfrm>
            <a:off x="5690990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5" name="object 5195"/>
          <p:cNvSpPr/>
          <p:nvPr/>
        </p:nvSpPr>
        <p:spPr>
          <a:xfrm>
            <a:off x="5726982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6" name="object 5196"/>
          <p:cNvSpPr/>
          <p:nvPr/>
        </p:nvSpPr>
        <p:spPr>
          <a:xfrm>
            <a:off x="5762986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7" name="object 5197"/>
          <p:cNvSpPr/>
          <p:nvPr/>
        </p:nvSpPr>
        <p:spPr>
          <a:xfrm>
            <a:off x="5798991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8" name="object 5198"/>
          <p:cNvSpPr/>
          <p:nvPr/>
        </p:nvSpPr>
        <p:spPr>
          <a:xfrm>
            <a:off x="5834995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9" name="object 5199"/>
          <p:cNvSpPr/>
          <p:nvPr/>
        </p:nvSpPr>
        <p:spPr>
          <a:xfrm>
            <a:off x="5870987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0" name="object 5200"/>
          <p:cNvSpPr/>
          <p:nvPr/>
        </p:nvSpPr>
        <p:spPr>
          <a:xfrm>
            <a:off x="5906992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1" name="object 5201"/>
          <p:cNvSpPr/>
          <p:nvPr/>
        </p:nvSpPr>
        <p:spPr>
          <a:xfrm>
            <a:off x="5942996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2" name="object 5202"/>
          <p:cNvSpPr/>
          <p:nvPr/>
        </p:nvSpPr>
        <p:spPr>
          <a:xfrm>
            <a:off x="5978988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3" name="object 5203"/>
          <p:cNvSpPr/>
          <p:nvPr/>
        </p:nvSpPr>
        <p:spPr>
          <a:xfrm>
            <a:off x="6015107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4" name="object 5204"/>
          <p:cNvSpPr/>
          <p:nvPr/>
        </p:nvSpPr>
        <p:spPr>
          <a:xfrm>
            <a:off x="6051112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5" name="object 5205"/>
          <p:cNvSpPr/>
          <p:nvPr/>
        </p:nvSpPr>
        <p:spPr>
          <a:xfrm>
            <a:off x="6087116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6" name="object 5206"/>
          <p:cNvSpPr/>
          <p:nvPr/>
        </p:nvSpPr>
        <p:spPr>
          <a:xfrm>
            <a:off x="6123108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7" name="object 5207"/>
          <p:cNvSpPr/>
          <p:nvPr/>
        </p:nvSpPr>
        <p:spPr>
          <a:xfrm>
            <a:off x="6159112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8" name="object 5208"/>
          <p:cNvSpPr/>
          <p:nvPr/>
        </p:nvSpPr>
        <p:spPr>
          <a:xfrm>
            <a:off x="6195117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9" name="object 5209"/>
          <p:cNvSpPr/>
          <p:nvPr/>
        </p:nvSpPr>
        <p:spPr>
          <a:xfrm>
            <a:off x="6231108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0" name="object 5210"/>
          <p:cNvSpPr/>
          <p:nvPr/>
        </p:nvSpPr>
        <p:spPr>
          <a:xfrm>
            <a:off x="6267113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1" name="object 5211"/>
          <p:cNvSpPr/>
          <p:nvPr/>
        </p:nvSpPr>
        <p:spPr>
          <a:xfrm>
            <a:off x="6303117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2" name="object 5212"/>
          <p:cNvSpPr/>
          <p:nvPr/>
        </p:nvSpPr>
        <p:spPr>
          <a:xfrm>
            <a:off x="6339109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3" name="object 5213"/>
          <p:cNvSpPr/>
          <p:nvPr/>
        </p:nvSpPr>
        <p:spPr>
          <a:xfrm>
            <a:off x="6375114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4" name="object 5214"/>
          <p:cNvSpPr/>
          <p:nvPr/>
        </p:nvSpPr>
        <p:spPr>
          <a:xfrm>
            <a:off x="6411118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5" name="object 5215"/>
          <p:cNvSpPr/>
          <p:nvPr/>
        </p:nvSpPr>
        <p:spPr>
          <a:xfrm>
            <a:off x="6447123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6" name="object 5216"/>
          <p:cNvSpPr/>
          <p:nvPr/>
        </p:nvSpPr>
        <p:spPr>
          <a:xfrm>
            <a:off x="6483115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7" name="object 5217"/>
          <p:cNvSpPr/>
          <p:nvPr/>
        </p:nvSpPr>
        <p:spPr>
          <a:xfrm>
            <a:off x="6519119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8" name="object 5218"/>
          <p:cNvSpPr/>
          <p:nvPr/>
        </p:nvSpPr>
        <p:spPr>
          <a:xfrm>
            <a:off x="6555123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9" name="object 5219"/>
          <p:cNvSpPr/>
          <p:nvPr/>
        </p:nvSpPr>
        <p:spPr>
          <a:xfrm>
            <a:off x="6591115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0" name="object 5220"/>
          <p:cNvSpPr/>
          <p:nvPr/>
        </p:nvSpPr>
        <p:spPr>
          <a:xfrm>
            <a:off x="6627107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1" name="object 5221"/>
          <p:cNvSpPr/>
          <p:nvPr/>
        </p:nvSpPr>
        <p:spPr>
          <a:xfrm>
            <a:off x="6663111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2" name="object 5222"/>
          <p:cNvSpPr/>
          <p:nvPr/>
        </p:nvSpPr>
        <p:spPr>
          <a:xfrm>
            <a:off x="6699116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3" name="object 5223"/>
          <p:cNvSpPr/>
          <p:nvPr/>
        </p:nvSpPr>
        <p:spPr>
          <a:xfrm>
            <a:off x="6735108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4" name="object 5224"/>
          <p:cNvSpPr/>
          <p:nvPr/>
        </p:nvSpPr>
        <p:spPr>
          <a:xfrm>
            <a:off x="6771113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5" name="object 5225"/>
          <p:cNvSpPr/>
          <p:nvPr/>
        </p:nvSpPr>
        <p:spPr>
          <a:xfrm>
            <a:off x="6807117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6" name="object 5226"/>
          <p:cNvSpPr/>
          <p:nvPr/>
        </p:nvSpPr>
        <p:spPr>
          <a:xfrm>
            <a:off x="6843109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7" name="object 5227"/>
          <p:cNvSpPr/>
          <p:nvPr/>
        </p:nvSpPr>
        <p:spPr>
          <a:xfrm>
            <a:off x="6879113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8" name="object 5228"/>
          <p:cNvSpPr/>
          <p:nvPr/>
        </p:nvSpPr>
        <p:spPr>
          <a:xfrm>
            <a:off x="6915118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9" name="object 5229"/>
          <p:cNvSpPr/>
          <p:nvPr/>
        </p:nvSpPr>
        <p:spPr>
          <a:xfrm>
            <a:off x="6951122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0" name="object 5230"/>
          <p:cNvSpPr/>
          <p:nvPr/>
        </p:nvSpPr>
        <p:spPr>
          <a:xfrm>
            <a:off x="6987114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1" name="object 5231"/>
          <p:cNvSpPr/>
          <p:nvPr/>
        </p:nvSpPr>
        <p:spPr>
          <a:xfrm>
            <a:off x="7023119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2" name="object 5232"/>
          <p:cNvSpPr/>
          <p:nvPr/>
        </p:nvSpPr>
        <p:spPr>
          <a:xfrm>
            <a:off x="7059123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3" name="object 5233"/>
          <p:cNvSpPr/>
          <p:nvPr/>
        </p:nvSpPr>
        <p:spPr>
          <a:xfrm>
            <a:off x="7095114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4" name="object 5234"/>
          <p:cNvSpPr/>
          <p:nvPr/>
        </p:nvSpPr>
        <p:spPr>
          <a:xfrm>
            <a:off x="7131119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5" name="object 5235"/>
          <p:cNvSpPr/>
          <p:nvPr/>
        </p:nvSpPr>
        <p:spPr>
          <a:xfrm>
            <a:off x="7167111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6" name="object 5236"/>
          <p:cNvSpPr/>
          <p:nvPr/>
        </p:nvSpPr>
        <p:spPr>
          <a:xfrm>
            <a:off x="7203116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7" name="object 5237"/>
          <p:cNvSpPr/>
          <p:nvPr/>
        </p:nvSpPr>
        <p:spPr>
          <a:xfrm>
            <a:off x="7239107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8" name="object 5238"/>
          <p:cNvSpPr/>
          <p:nvPr/>
        </p:nvSpPr>
        <p:spPr>
          <a:xfrm>
            <a:off x="7275112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9" name="object 5239"/>
          <p:cNvSpPr/>
          <p:nvPr/>
        </p:nvSpPr>
        <p:spPr>
          <a:xfrm>
            <a:off x="7311117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0" name="object 5240"/>
          <p:cNvSpPr/>
          <p:nvPr/>
        </p:nvSpPr>
        <p:spPr>
          <a:xfrm>
            <a:off x="7347121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1" name="object 5241"/>
          <p:cNvSpPr/>
          <p:nvPr/>
        </p:nvSpPr>
        <p:spPr>
          <a:xfrm>
            <a:off x="7383112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2" name="object 5242"/>
          <p:cNvSpPr/>
          <p:nvPr/>
        </p:nvSpPr>
        <p:spPr>
          <a:xfrm>
            <a:off x="7419117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3" name="object 5243"/>
          <p:cNvSpPr/>
          <p:nvPr/>
        </p:nvSpPr>
        <p:spPr>
          <a:xfrm>
            <a:off x="7455122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4" name="object 5244"/>
          <p:cNvSpPr/>
          <p:nvPr/>
        </p:nvSpPr>
        <p:spPr>
          <a:xfrm>
            <a:off x="7491114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5" name="object 5245"/>
          <p:cNvSpPr/>
          <p:nvPr/>
        </p:nvSpPr>
        <p:spPr>
          <a:xfrm>
            <a:off x="7527118" y="3410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6" name="object 5246"/>
          <p:cNvSpPr/>
          <p:nvPr/>
        </p:nvSpPr>
        <p:spPr>
          <a:xfrm>
            <a:off x="3711137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7" name="object 5247"/>
          <p:cNvSpPr/>
          <p:nvPr/>
        </p:nvSpPr>
        <p:spPr>
          <a:xfrm>
            <a:off x="3747141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8" name="object 5248"/>
          <p:cNvSpPr/>
          <p:nvPr/>
        </p:nvSpPr>
        <p:spPr>
          <a:xfrm>
            <a:off x="3783133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9" name="object 5249"/>
          <p:cNvSpPr/>
          <p:nvPr/>
        </p:nvSpPr>
        <p:spPr>
          <a:xfrm>
            <a:off x="3819137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0" name="object 5250"/>
          <p:cNvSpPr/>
          <p:nvPr/>
        </p:nvSpPr>
        <p:spPr>
          <a:xfrm>
            <a:off x="385511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1" name="object 5251"/>
          <p:cNvSpPr/>
          <p:nvPr/>
        </p:nvSpPr>
        <p:spPr>
          <a:xfrm>
            <a:off x="3891121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2" name="object 5252"/>
          <p:cNvSpPr/>
          <p:nvPr/>
        </p:nvSpPr>
        <p:spPr>
          <a:xfrm>
            <a:off x="3927113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3" name="object 5253"/>
          <p:cNvSpPr/>
          <p:nvPr/>
        </p:nvSpPr>
        <p:spPr>
          <a:xfrm>
            <a:off x="3963104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4" name="object 5254"/>
          <p:cNvSpPr/>
          <p:nvPr/>
        </p:nvSpPr>
        <p:spPr>
          <a:xfrm>
            <a:off x="3999109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5" name="object 5255"/>
          <p:cNvSpPr/>
          <p:nvPr/>
        </p:nvSpPr>
        <p:spPr>
          <a:xfrm>
            <a:off x="4035100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6" name="object 5256"/>
          <p:cNvSpPr/>
          <p:nvPr/>
        </p:nvSpPr>
        <p:spPr>
          <a:xfrm>
            <a:off x="4071105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7" name="object 5257"/>
          <p:cNvSpPr/>
          <p:nvPr/>
        </p:nvSpPr>
        <p:spPr>
          <a:xfrm>
            <a:off x="4107110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8" name="object 5258"/>
          <p:cNvSpPr/>
          <p:nvPr/>
        </p:nvSpPr>
        <p:spPr>
          <a:xfrm>
            <a:off x="4143089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9" name="object 5259"/>
          <p:cNvSpPr/>
          <p:nvPr/>
        </p:nvSpPr>
        <p:spPr>
          <a:xfrm>
            <a:off x="4179093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0" name="object 5260"/>
          <p:cNvSpPr/>
          <p:nvPr/>
        </p:nvSpPr>
        <p:spPr>
          <a:xfrm>
            <a:off x="4215098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1" name="object 5261"/>
          <p:cNvSpPr/>
          <p:nvPr/>
        </p:nvSpPr>
        <p:spPr>
          <a:xfrm>
            <a:off x="4251090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2" name="object 5262"/>
          <p:cNvSpPr/>
          <p:nvPr/>
        </p:nvSpPr>
        <p:spPr>
          <a:xfrm>
            <a:off x="4287081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3" name="object 5263"/>
          <p:cNvSpPr/>
          <p:nvPr/>
        </p:nvSpPr>
        <p:spPr>
          <a:xfrm>
            <a:off x="432308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4" name="object 5264"/>
          <p:cNvSpPr/>
          <p:nvPr/>
        </p:nvSpPr>
        <p:spPr>
          <a:xfrm>
            <a:off x="4359065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5" name="object 5265"/>
          <p:cNvSpPr/>
          <p:nvPr/>
        </p:nvSpPr>
        <p:spPr>
          <a:xfrm>
            <a:off x="4395070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6" name="object 5266"/>
          <p:cNvSpPr/>
          <p:nvPr/>
        </p:nvSpPr>
        <p:spPr>
          <a:xfrm>
            <a:off x="4431061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7" name="object 5267"/>
          <p:cNvSpPr/>
          <p:nvPr/>
        </p:nvSpPr>
        <p:spPr>
          <a:xfrm>
            <a:off x="446706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8" name="object 5268"/>
          <p:cNvSpPr/>
          <p:nvPr/>
        </p:nvSpPr>
        <p:spPr>
          <a:xfrm>
            <a:off x="4503058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9" name="object 5269"/>
          <p:cNvSpPr/>
          <p:nvPr/>
        </p:nvSpPr>
        <p:spPr>
          <a:xfrm>
            <a:off x="4539075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0" name="object 5270"/>
          <p:cNvSpPr/>
          <p:nvPr/>
        </p:nvSpPr>
        <p:spPr>
          <a:xfrm>
            <a:off x="457506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1" name="object 5271"/>
          <p:cNvSpPr/>
          <p:nvPr/>
        </p:nvSpPr>
        <p:spPr>
          <a:xfrm>
            <a:off x="4611058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2" name="object 5272"/>
          <p:cNvSpPr/>
          <p:nvPr/>
        </p:nvSpPr>
        <p:spPr>
          <a:xfrm>
            <a:off x="4647050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3" name="object 5273"/>
          <p:cNvSpPr/>
          <p:nvPr/>
        </p:nvSpPr>
        <p:spPr>
          <a:xfrm>
            <a:off x="4683055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4" name="object 5274"/>
          <p:cNvSpPr/>
          <p:nvPr/>
        </p:nvSpPr>
        <p:spPr>
          <a:xfrm>
            <a:off x="471904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5" name="object 5275"/>
          <p:cNvSpPr/>
          <p:nvPr/>
        </p:nvSpPr>
        <p:spPr>
          <a:xfrm>
            <a:off x="4755051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6" name="object 5276"/>
          <p:cNvSpPr/>
          <p:nvPr/>
        </p:nvSpPr>
        <p:spPr>
          <a:xfrm>
            <a:off x="4791057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7" name="object 5277"/>
          <p:cNvSpPr/>
          <p:nvPr/>
        </p:nvSpPr>
        <p:spPr>
          <a:xfrm>
            <a:off x="4827060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8" name="object 5278"/>
          <p:cNvSpPr/>
          <p:nvPr/>
        </p:nvSpPr>
        <p:spPr>
          <a:xfrm>
            <a:off x="4863053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9" name="object 5279"/>
          <p:cNvSpPr/>
          <p:nvPr/>
        </p:nvSpPr>
        <p:spPr>
          <a:xfrm>
            <a:off x="4899043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0" name="object 5280"/>
          <p:cNvSpPr/>
          <p:nvPr/>
        </p:nvSpPr>
        <p:spPr>
          <a:xfrm>
            <a:off x="4935049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1" name="object 5281"/>
          <p:cNvSpPr/>
          <p:nvPr/>
        </p:nvSpPr>
        <p:spPr>
          <a:xfrm>
            <a:off x="4971054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2" name="object 5282"/>
          <p:cNvSpPr/>
          <p:nvPr/>
        </p:nvSpPr>
        <p:spPr>
          <a:xfrm>
            <a:off x="500704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3" name="object 5283"/>
          <p:cNvSpPr/>
          <p:nvPr/>
        </p:nvSpPr>
        <p:spPr>
          <a:xfrm>
            <a:off x="5043050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4" name="object 5284"/>
          <p:cNvSpPr/>
          <p:nvPr/>
        </p:nvSpPr>
        <p:spPr>
          <a:xfrm>
            <a:off x="5079055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5" name="object 5285"/>
          <p:cNvSpPr/>
          <p:nvPr/>
        </p:nvSpPr>
        <p:spPr>
          <a:xfrm>
            <a:off x="5115047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6" name="object 5286"/>
          <p:cNvSpPr/>
          <p:nvPr/>
        </p:nvSpPr>
        <p:spPr>
          <a:xfrm>
            <a:off x="5151051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7" name="object 5287"/>
          <p:cNvSpPr/>
          <p:nvPr/>
        </p:nvSpPr>
        <p:spPr>
          <a:xfrm>
            <a:off x="5187055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8" name="object 5288"/>
          <p:cNvSpPr/>
          <p:nvPr/>
        </p:nvSpPr>
        <p:spPr>
          <a:xfrm>
            <a:off x="5223060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9" name="object 5289"/>
          <p:cNvSpPr/>
          <p:nvPr/>
        </p:nvSpPr>
        <p:spPr>
          <a:xfrm>
            <a:off x="5259052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0" name="object 5290"/>
          <p:cNvSpPr/>
          <p:nvPr/>
        </p:nvSpPr>
        <p:spPr>
          <a:xfrm>
            <a:off x="529505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1" name="object 5291"/>
          <p:cNvSpPr/>
          <p:nvPr/>
        </p:nvSpPr>
        <p:spPr>
          <a:xfrm>
            <a:off x="5331061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2" name="object 5292"/>
          <p:cNvSpPr/>
          <p:nvPr/>
        </p:nvSpPr>
        <p:spPr>
          <a:xfrm>
            <a:off x="5367053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3" name="object 5293"/>
          <p:cNvSpPr/>
          <p:nvPr/>
        </p:nvSpPr>
        <p:spPr>
          <a:xfrm>
            <a:off x="5403057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4" name="object 5294"/>
          <p:cNvSpPr/>
          <p:nvPr/>
        </p:nvSpPr>
        <p:spPr>
          <a:xfrm>
            <a:off x="5439049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5" name="object 5295"/>
          <p:cNvSpPr/>
          <p:nvPr/>
        </p:nvSpPr>
        <p:spPr>
          <a:xfrm>
            <a:off x="5475053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6" name="object 5296"/>
          <p:cNvSpPr/>
          <p:nvPr/>
        </p:nvSpPr>
        <p:spPr>
          <a:xfrm>
            <a:off x="5511045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7" name="object 5297"/>
          <p:cNvSpPr/>
          <p:nvPr/>
        </p:nvSpPr>
        <p:spPr>
          <a:xfrm>
            <a:off x="5547050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8" name="object 5298"/>
          <p:cNvSpPr/>
          <p:nvPr/>
        </p:nvSpPr>
        <p:spPr>
          <a:xfrm>
            <a:off x="5583054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9" name="object 5299"/>
          <p:cNvSpPr/>
          <p:nvPr/>
        </p:nvSpPr>
        <p:spPr>
          <a:xfrm>
            <a:off x="561904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0" name="object 5300"/>
          <p:cNvSpPr/>
          <p:nvPr/>
        </p:nvSpPr>
        <p:spPr>
          <a:xfrm>
            <a:off x="5655050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1" name="object 5301"/>
          <p:cNvSpPr/>
          <p:nvPr/>
        </p:nvSpPr>
        <p:spPr>
          <a:xfrm>
            <a:off x="5691055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2" name="object 5302"/>
          <p:cNvSpPr/>
          <p:nvPr/>
        </p:nvSpPr>
        <p:spPr>
          <a:xfrm>
            <a:off x="5727047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3" name="object 5303"/>
          <p:cNvSpPr/>
          <p:nvPr/>
        </p:nvSpPr>
        <p:spPr>
          <a:xfrm>
            <a:off x="5763051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4" name="object 5304"/>
          <p:cNvSpPr/>
          <p:nvPr/>
        </p:nvSpPr>
        <p:spPr>
          <a:xfrm>
            <a:off x="579905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5" name="object 5305"/>
          <p:cNvSpPr/>
          <p:nvPr/>
        </p:nvSpPr>
        <p:spPr>
          <a:xfrm>
            <a:off x="5835060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6" name="object 5306"/>
          <p:cNvSpPr/>
          <p:nvPr/>
        </p:nvSpPr>
        <p:spPr>
          <a:xfrm>
            <a:off x="5871052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7" name="object 5307"/>
          <p:cNvSpPr/>
          <p:nvPr/>
        </p:nvSpPr>
        <p:spPr>
          <a:xfrm>
            <a:off x="590705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8" name="object 5308"/>
          <p:cNvSpPr/>
          <p:nvPr/>
        </p:nvSpPr>
        <p:spPr>
          <a:xfrm>
            <a:off x="5943061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9" name="object 5309"/>
          <p:cNvSpPr/>
          <p:nvPr/>
        </p:nvSpPr>
        <p:spPr>
          <a:xfrm>
            <a:off x="5979053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0" name="object 5310"/>
          <p:cNvSpPr/>
          <p:nvPr/>
        </p:nvSpPr>
        <p:spPr>
          <a:xfrm>
            <a:off x="6015045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1" name="object 5311"/>
          <p:cNvSpPr/>
          <p:nvPr/>
        </p:nvSpPr>
        <p:spPr>
          <a:xfrm>
            <a:off x="6051049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2" name="object 5312"/>
          <p:cNvSpPr/>
          <p:nvPr/>
        </p:nvSpPr>
        <p:spPr>
          <a:xfrm>
            <a:off x="6087054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3" name="object 5313"/>
          <p:cNvSpPr/>
          <p:nvPr/>
        </p:nvSpPr>
        <p:spPr>
          <a:xfrm>
            <a:off x="612304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4" name="object 5314"/>
          <p:cNvSpPr/>
          <p:nvPr/>
        </p:nvSpPr>
        <p:spPr>
          <a:xfrm>
            <a:off x="6159050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5" name="object 5315"/>
          <p:cNvSpPr/>
          <p:nvPr/>
        </p:nvSpPr>
        <p:spPr>
          <a:xfrm>
            <a:off x="6195054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6" name="object 5316"/>
          <p:cNvSpPr/>
          <p:nvPr/>
        </p:nvSpPr>
        <p:spPr>
          <a:xfrm>
            <a:off x="623104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7" name="object 5317"/>
          <p:cNvSpPr/>
          <p:nvPr/>
        </p:nvSpPr>
        <p:spPr>
          <a:xfrm>
            <a:off x="6267051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8" name="object 5318"/>
          <p:cNvSpPr/>
          <p:nvPr/>
        </p:nvSpPr>
        <p:spPr>
          <a:xfrm>
            <a:off x="6303055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9" name="object 5319"/>
          <p:cNvSpPr/>
          <p:nvPr/>
        </p:nvSpPr>
        <p:spPr>
          <a:xfrm>
            <a:off x="6339047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0" name="object 5320"/>
          <p:cNvSpPr/>
          <p:nvPr/>
        </p:nvSpPr>
        <p:spPr>
          <a:xfrm>
            <a:off x="6375051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1" name="object 5321"/>
          <p:cNvSpPr/>
          <p:nvPr/>
        </p:nvSpPr>
        <p:spPr>
          <a:xfrm>
            <a:off x="641105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2" name="object 5322"/>
          <p:cNvSpPr/>
          <p:nvPr/>
        </p:nvSpPr>
        <p:spPr>
          <a:xfrm>
            <a:off x="6447061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3" name="object 5323"/>
          <p:cNvSpPr/>
          <p:nvPr/>
        </p:nvSpPr>
        <p:spPr>
          <a:xfrm>
            <a:off x="6483052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4" name="object 5324"/>
          <p:cNvSpPr/>
          <p:nvPr/>
        </p:nvSpPr>
        <p:spPr>
          <a:xfrm>
            <a:off x="6519057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5" name="object 5325"/>
          <p:cNvSpPr/>
          <p:nvPr/>
        </p:nvSpPr>
        <p:spPr>
          <a:xfrm>
            <a:off x="6555061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6" name="object 5326"/>
          <p:cNvSpPr/>
          <p:nvPr/>
        </p:nvSpPr>
        <p:spPr>
          <a:xfrm>
            <a:off x="6591053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7" name="object 5327"/>
          <p:cNvSpPr/>
          <p:nvPr/>
        </p:nvSpPr>
        <p:spPr>
          <a:xfrm>
            <a:off x="662704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8" name="object 5328"/>
          <p:cNvSpPr/>
          <p:nvPr/>
        </p:nvSpPr>
        <p:spPr>
          <a:xfrm>
            <a:off x="6663049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9" name="object 5329"/>
          <p:cNvSpPr/>
          <p:nvPr/>
        </p:nvSpPr>
        <p:spPr>
          <a:xfrm>
            <a:off x="6699054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0" name="object 5330"/>
          <p:cNvSpPr/>
          <p:nvPr/>
        </p:nvSpPr>
        <p:spPr>
          <a:xfrm>
            <a:off x="673504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1" name="object 5331"/>
          <p:cNvSpPr/>
          <p:nvPr/>
        </p:nvSpPr>
        <p:spPr>
          <a:xfrm>
            <a:off x="6771051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2" name="object 5332"/>
          <p:cNvSpPr/>
          <p:nvPr/>
        </p:nvSpPr>
        <p:spPr>
          <a:xfrm>
            <a:off x="6807055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3" name="object 5333"/>
          <p:cNvSpPr/>
          <p:nvPr/>
        </p:nvSpPr>
        <p:spPr>
          <a:xfrm>
            <a:off x="684304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4" name="object 5334"/>
          <p:cNvSpPr/>
          <p:nvPr/>
        </p:nvSpPr>
        <p:spPr>
          <a:xfrm>
            <a:off x="6879051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5" name="object 5335"/>
          <p:cNvSpPr/>
          <p:nvPr/>
        </p:nvSpPr>
        <p:spPr>
          <a:xfrm>
            <a:off x="691505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6" name="object 5336"/>
          <p:cNvSpPr/>
          <p:nvPr/>
        </p:nvSpPr>
        <p:spPr>
          <a:xfrm>
            <a:off x="6951060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7" name="object 5337"/>
          <p:cNvSpPr/>
          <p:nvPr/>
        </p:nvSpPr>
        <p:spPr>
          <a:xfrm>
            <a:off x="6987052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8" name="object 5338"/>
          <p:cNvSpPr/>
          <p:nvPr/>
        </p:nvSpPr>
        <p:spPr>
          <a:xfrm>
            <a:off x="702305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9" name="object 5339"/>
          <p:cNvSpPr/>
          <p:nvPr/>
        </p:nvSpPr>
        <p:spPr>
          <a:xfrm>
            <a:off x="7059061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0" name="object 5340"/>
          <p:cNvSpPr/>
          <p:nvPr/>
        </p:nvSpPr>
        <p:spPr>
          <a:xfrm>
            <a:off x="7095052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1" name="object 5341"/>
          <p:cNvSpPr/>
          <p:nvPr/>
        </p:nvSpPr>
        <p:spPr>
          <a:xfrm>
            <a:off x="7131057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2" name="object 5342"/>
          <p:cNvSpPr/>
          <p:nvPr/>
        </p:nvSpPr>
        <p:spPr>
          <a:xfrm>
            <a:off x="7167049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3" name="object 5343"/>
          <p:cNvSpPr/>
          <p:nvPr/>
        </p:nvSpPr>
        <p:spPr>
          <a:xfrm>
            <a:off x="7203054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4" name="object 5344"/>
          <p:cNvSpPr/>
          <p:nvPr/>
        </p:nvSpPr>
        <p:spPr>
          <a:xfrm>
            <a:off x="7239045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5" name="object 5345"/>
          <p:cNvSpPr/>
          <p:nvPr/>
        </p:nvSpPr>
        <p:spPr>
          <a:xfrm>
            <a:off x="7275050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6" name="object 5346"/>
          <p:cNvSpPr/>
          <p:nvPr/>
        </p:nvSpPr>
        <p:spPr>
          <a:xfrm>
            <a:off x="7311054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7" name="object 5347"/>
          <p:cNvSpPr/>
          <p:nvPr/>
        </p:nvSpPr>
        <p:spPr>
          <a:xfrm>
            <a:off x="7347060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8" name="object 5348"/>
          <p:cNvSpPr/>
          <p:nvPr/>
        </p:nvSpPr>
        <p:spPr>
          <a:xfrm>
            <a:off x="7383050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9" name="object 5349"/>
          <p:cNvSpPr/>
          <p:nvPr/>
        </p:nvSpPr>
        <p:spPr>
          <a:xfrm>
            <a:off x="7419055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0" name="object 5350"/>
          <p:cNvSpPr/>
          <p:nvPr/>
        </p:nvSpPr>
        <p:spPr>
          <a:xfrm>
            <a:off x="7455059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1" name="object 5351"/>
          <p:cNvSpPr/>
          <p:nvPr/>
        </p:nvSpPr>
        <p:spPr>
          <a:xfrm>
            <a:off x="7491052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2" name="object 5352"/>
          <p:cNvSpPr/>
          <p:nvPr/>
        </p:nvSpPr>
        <p:spPr>
          <a:xfrm>
            <a:off x="7527056" y="3374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3" name="object 5353"/>
          <p:cNvSpPr/>
          <p:nvPr/>
        </p:nvSpPr>
        <p:spPr>
          <a:xfrm>
            <a:off x="3711074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4" name="object 5354"/>
          <p:cNvSpPr/>
          <p:nvPr/>
        </p:nvSpPr>
        <p:spPr>
          <a:xfrm>
            <a:off x="3747079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5" name="object 5355"/>
          <p:cNvSpPr/>
          <p:nvPr/>
        </p:nvSpPr>
        <p:spPr>
          <a:xfrm>
            <a:off x="3783071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6" name="object 5356"/>
          <p:cNvSpPr/>
          <p:nvPr/>
        </p:nvSpPr>
        <p:spPr>
          <a:xfrm>
            <a:off x="3819075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7" name="object 5357"/>
          <p:cNvSpPr/>
          <p:nvPr/>
        </p:nvSpPr>
        <p:spPr>
          <a:xfrm>
            <a:off x="3855054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8" name="object 5358"/>
          <p:cNvSpPr/>
          <p:nvPr/>
        </p:nvSpPr>
        <p:spPr>
          <a:xfrm>
            <a:off x="3891059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9" name="object 5359"/>
          <p:cNvSpPr/>
          <p:nvPr/>
        </p:nvSpPr>
        <p:spPr>
          <a:xfrm>
            <a:off x="3927050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0" name="object 5360"/>
          <p:cNvSpPr/>
          <p:nvPr/>
        </p:nvSpPr>
        <p:spPr>
          <a:xfrm>
            <a:off x="3963042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1" name="object 5361"/>
          <p:cNvSpPr/>
          <p:nvPr/>
        </p:nvSpPr>
        <p:spPr>
          <a:xfrm>
            <a:off x="3999046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2" name="object 5362"/>
          <p:cNvSpPr/>
          <p:nvPr/>
        </p:nvSpPr>
        <p:spPr>
          <a:xfrm>
            <a:off x="4035038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3" name="object 5363"/>
          <p:cNvSpPr/>
          <p:nvPr/>
        </p:nvSpPr>
        <p:spPr>
          <a:xfrm>
            <a:off x="4071043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4" name="object 5364"/>
          <p:cNvSpPr/>
          <p:nvPr/>
        </p:nvSpPr>
        <p:spPr>
          <a:xfrm>
            <a:off x="4107047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5" name="object 5365"/>
          <p:cNvSpPr/>
          <p:nvPr/>
        </p:nvSpPr>
        <p:spPr>
          <a:xfrm>
            <a:off x="4143026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6" name="object 5366"/>
          <p:cNvSpPr/>
          <p:nvPr/>
        </p:nvSpPr>
        <p:spPr>
          <a:xfrm>
            <a:off x="4179031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7" name="object 5367"/>
          <p:cNvSpPr/>
          <p:nvPr/>
        </p:nvSpPr>
        <p:spPr>
          <a:xfrm>
            <a:off x="4215036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8" name="object 5368"/>
          <p:cNvSpPr/>
          <p:nvPr/>
        </p:nvSpPr>
        <p:spPr>
          <a:xfrm>
            <a:off x="4251027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9" name="object 5369"/>
          <p:cNvSpPr/>
          <p:nvPr/>
        </p:nvSpPr>
        <p:spPr>
          <a:xfrm>
            <a:off x="4287019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0" name="object 5370"/>
          <p:cNvSpPr/>
          <p:nvPr/>
        </p:nvSpPr>
        <p:spPr>
          <a:xfrm>
            <a:off x="4323024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1" name="object 5371"/>
          <p:cNvSpPr/>
          <p:nvPr/>
        </p:nvSpPr>
        <p:spPr>
          <a:xfrm>
            <a:off x="4359003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2" name="object 5372"/>
          <p:cNvSpPr/>
          <p:nvPr/>
        </p:nvSpPr>
        <p:spPr>
          <a:xfrm>
            <a:off x="4395007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3" name="object 5373"/>
          <p:cNvSpPr/>
          <p:nvPr/>
        </p:nvSpPr>
        <p:spPr>
          <a:xfrm>
            <a:off x="4430999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4" name="object 5374"/>
          <p:cNvSpPr/>
          <p:nvPr/>
        </p:nvSpPr>
        <p:spPr>
          <a:xfrm>
            <a:off x="4467005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5" name="object 5375"/>
          <p:cNvSpPr/>
          <p:nvPr/>
        </p:nvSpPr>
        <p:spPr>
          <a:xfrm>
            <a:off x="4502995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6" name="object 5376"/>
          <p:cNvSpPr/>
          <p:nvPr/>
        </p:nvSpPr>
        <p:spPr>
          <a:xfrm>
            <a:off x="4539012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7" name="object 5377"/>
          <p:cNvSpPr/>
          <p:nvPr/>
        </p:nvSpPr>
        <p:spPr>
          <a:xfrm>
            <a:off x="4575004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8" name="object 5378"/>
          <p:cNvSpPr/>
          <p:nvPr/>
        </p:nvSpPr>
        <p:spPr>
          <a:xfrm>
            <a:off x="4610996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9" name="object 5379"/>
          <p:cNvSpPr/>
          <p:nvPr/>
        </p:nvSpPr>
        <p:spPr>
          <a:xfrm>
            <a:off x="4646989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0" name="object 5380"/>
          <p:cNvSpPr/>
          <p:nvPr/>
        </p:nvSpPr>
        <p:spPr>
          <a:xfrm>
            <a:off x="4682992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1" name="object 5381"/>
          <p:cNvSpPr/>
          <p:nvPr/>
        </p:nvSpPr>
        <p:spPr>
          <a:xfrm>
            <a:off x="4718985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2" name="object 5382"/>
          <p:cNvSpPr/>
          <p:nvPr/>
        </p:nvSpPr>
        <p:spPr>
          <a:xfrm>
            <a:off x="4754990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3" name="object 5383"/>
          <p:cNvSpPr/>
          <p:nvPr/>
        </p:nvSpPr>
        <p:spPr>
          <a:xfrm>
            <a:off x="4790995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4" name="object 5384"/>
          <p:cNvSpPr/>
          <p:nvPr/>
        </p:nvSpPr>
        <p:spPr>
          <a:xfrm>
            <a:off x="4826999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5" name="object 5385"/>
          <p:cNvSpPr/>
          <p:nvPr/>
        </p:nvSpPr>
        <p:spPr>
          <a:xfrm>
            <a:off x="4862991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6" name="object 5386"/>
          <p:cNvSpPr/>
          <p:nvPr/>
        </p:nvSpPr>
        <p:spPr>
          <a:xfrm>
            <a:off x="4898983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7" name="object 5387"/>
          <p:cNvSpPr/>
          <p:nvPr/>
        </p:nvSpPr>
        <p:spPr>
          <a:xfrm>
            <a:off x="4934987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8" name="object 5388"/>
          <p:cNvSpPr/>
          <p:nvPr/>
        </p:nvSpPr>
        <p:spPr>
          <a:xfrm>
            <a:off x="4970991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9" name="object 5389"/>
          <p:cNvSpPr/>
          <p:nvPr/>
        </p:nvSpPr>
        <p:spPr>
          <a:xfrm>
            <a:off x="5006983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0" name="object 5390"/>
          <p:cNvSpPr/>
          <p:nvPr/>
        </p:nvSpPr>
        <p:spPr>
          <a:xfrm>
            <a:off x="5042988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1" name="object 5391"/>
          <p:cNvSpPr/>
          <p:nvPr/>
        </p:nvSpPr>
        <p:spPr>
          <a:xfrm>
            <a:off x="5078992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2" name="object 5392"/>
          <p:cNvSpPr/>
          <p:nvPr/>
        </p:nvSpPr>
        <p:spPr>
          <a:xfrm>
            <a:off x="5114984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3" name="object 5393"/>
          <p:cNvSpPr/>
          <p:nvPr/>
        </p:nvSpPr>
        <p:spPr>
          <a:xfrm>
            <a:off x="5150989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4" name="object 5394"/>
          <p:cNvSpPr/>
          <p:nvPr/>
        </p:nvSpPr>
        <p:spPr>
          <a:xfrm>
            <a:off x="5186993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5" name="object 5395"/>
          <p:cNvSpPr/>
          <p:nvPr/>
        </p:nvSpPr>
        <p:spPr>
          <a:xfrm>
            <a:off x="5222998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6" name="object 5396"/>
          <p:cNvSpPr/>
          <p:nvPr/>
        </p:nvSpPr>
        <p:spPr>
          <a:xfrm>
            <a:off x="5258989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7" name="object 5397"/>
          <p:cNvSpPr/>
          <p:nvPr/>
        </p:nvSpPr>
        <p:spPr>
          <a:xfrm>
            <a:off x="5294994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8" name="object 5398"/>
          <p:cNvSpPr/>
          <p:nvPr/>
        </p:nvSpPr>
        <p:spPr>
          <a:xfrm>
            <a:off x="5330999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9" name="object 5399"/>
          <p:cNvSpPr/>
          <p:nvPr/>
        </p:nvSpPr>
        <p:spPr>
          <a:xfrm>
            <a:off x="5366990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0" name="object 5400"/>
          <p:cNvSpPr/>
          <p:nvPr/>
        </p:nvSpPr>
        <p:spPr>
          <a:xfrm>
            <a:off x="5402996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1" name="object 5401"/>
          <p:cNvSpPr/>
          <p:nvPr/>
        </p:nvSpPr>
        <p:spPr>
          <a:xfrm>
            <a:off x="5438987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2" name="object 5402"/>
          <p:cNvSpPr/>
          <p:nvPr/>
        </p:nvSpPr>
        <p:spPr>
          <a:xfrm>
            <a:off x="5474992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3" name="object 5403"/>
          <p:cNvSpPr/>
          <p:nvPr/>
        </p:nvSpPr>
        <p:spPr>
          <a:xfrm>
            <a:off x="5511111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4" name="object 5404"/>
          <p:cNvSpPr/>
          <p:nvPr/>
        </p:nvSpPr>
        <p:spPr>
          <a:xfrm>
            <a:off x="5547116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5" name="object 5405"/>
          <p:cNvSpPr/>
          <p:nvPr/>
        </p:nvSpPr>
        <p:spPr>
          <a:xfrm>
            <a:off x="5583120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6" name="object 5406"/>
          <p:cNvSpPr/>
          <p:nvPr/>
        </p:nvSpPr>
        <p:spPr>
          <a:xfrm>
            <a:off x="5619112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7" name="object 5407"/>
          <p:cNvSpPr/>
          <p:nvPr/>
        </p:nvSpPr>
        <p:spPr>
          <a:xfrm>
            <a:off x="5655116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8" name="object 5408"/>
          <p:cNvSpPr/>
          <p:nvPr/>
        </p:nvSpPr>
        <p:spPr>
          <a:xfrm>
            <a:off x="5691121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9" name="object 5409"/>
          <p:cNvSpPr/>
          <p:nvPr/>
        </p:nvSpPr>
        <p:spPr>
          <a:xfrm>
            <a:off x="5727113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0" name="object 5410"/>
          <p:cNvSpPr/>
          <p:nvPr/>
        </p:nvSpPr>
        <p:spPr>
          <a:xfrm>
            <a:off x="5763116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1" name="object 5411"/>
          <p:cNvSpPr/>
          <p:nvPr/>
        </p:nvSpPr>
        <p:spPr>
          <a:xfrm>
            <a:off x="5799120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2" name="object 5412"/>
          <p:cNvSpPr/>
          <p:nvPr/>
        </p:nvSpPr>
        <p:spPr>
          <a:xfrm>
            <a:off x="5835126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3" name="object 5413"/>
          <p:cNvSpPr/>
          <p:nvPr/>
        </p:nvSpPr>
        <p:spPr>
          <a:xfrm>
            <a:off x="5871117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4" name="object 5414"/>
          <p:cNvSpPr/>
          <p:nvPr/>
        </p:nvSpPr>
        <p:spPr>
          <a:xfrm>
            <a:off x="5907121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5" name="object 5415"/>
          <p:cNvSpPr/>
          <p:nvPr/>
        </p:nvSpPr>
        <p:spPr>
          <a:xfrm>
            <a:off x="5943127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6" name="object 5416"/>
          <p:cNvSpPr/>
          <p:nvPr/>
        </p:nvSpPr>
        <p:spPr>
          <a:xfrm>
            <a:off x="5979119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7" name="object 5417"/>
          <p:cNvSpPr/>
          <p:nvPr/>
        </p:nvSpPr>
        <p:spPr>
          <a:xfrm>
            <a:off x="6015111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8" name="object 5418"/>
          <p:cNvSpPr/>
          <p:nvPr/>
        </p:nvSpPr>
        <p:spPr>
          <a:xfrm>
            <a:off x="6051115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9" name="object 5419"/>
          <p:cNvSpPr/>
          <p:nvPr/>
        </p:nvSpPr>
        <p:spPr>
          <a:xfrm>
            <a:off x="6087120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0" name="object 5420"/>
          <p:cNvSpPr/>
          <p:nvPr/>
        </p:nvSpPr>
        <p:spPr>
          <a:xfrm>
            <a:off x="6123111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1" name="object 5421"/>
          <p:cNvSpPr/>
          <p:nvPr/>
        </p:nvSpPr>
        <p:spPr>
          <a:xfrm>
            <a:off x="6159115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2" name="object 5422"/>
          <p:cNvSpPr/>
          <p:nvPr/>
        </p:nvSpPr>
        <p:spPr>
          <a:xfrm>
            <a:off x="6195121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3" name="object 5423"/>
          <p:cNvSpPr/>
          <p:nvPr/>
        </p:nvSpPr>
        <p:spPr>
          <a:xfrm>
            <a:off x="6231112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4" name="object 5424"/>
          <p:cNvSpPr/>
          <p:nvPr/>
        </p:nvSpPr>
        <p:spPr>
          <a:xfrm>
            <a:off x="6267115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5" name="object 5425"/>
          <p:cNvSpPr/>
          <p:nvPr/>
        </p:nvSpPr>
        <p:spPr>
          <a:xfrm>
            <a:off x="6303121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6" name="object 5426"/>
          <p:cNvSpPr/>
          <p:nvPr/>
        </p:nvSpPr>
        <p:spPr>
          <a:xfrm>
            <a:off x="6339113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7" name="object 5427"/>
          <p:cNvSpPr/>
          <p:nvPr/>
        </p:nvSpPr>
        <p:spPr>
          <a:xfrm>
            <a:off x="6375116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8" name="object 5428"/>
          <p:cNvSpPr/>
          <p:nvPr/>
        </p:nvSpPr>
        <p:spPr>
          <a:xfrm>
            <a:off x="6411121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9" name="object 5429"/>
          <p:cNvSpPr/>
          <p:nvPr/>
        </p:nvSpPr>
        <p:spPr>
          <a:xfrm>
            <a:off x="6447127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0" name="object 5430"/>
          <p:cNvSpPr/>
          <p:nvPr/>
        </p:nvSpPr>
        <p:spPr>
          <a:xfrm>
            <a:off x="6483119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1" name="object 5431"/>
          <p:cNvSpPr/>
          <p:nvPr/>
        </p:nvSpPr>
        <p:spPr>
          <a:xfrm>
            <a:off x="6519122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2" name="object 5432"/>
          <p:cNvSpPr/>
          <p:nvPr/>
        </p:nvSpPr>
        <p:spPr>
          <a:xfrm>
            <a:off x="6555126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3" name="object 5433"/>
          <p:cNvSpPr/>
          <p:nvPr/>
        </p:nvSpPr>
        <p:spPr>
          <a:xfrm>
            <a:off x="6591119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4" name="object 5434"/>
          <p:cNvSpPr/>
          <p:nvPr/>
        </p:nvSpPr>
        <p:spPr>
          <a:xfrm>
            <a:off x="6627111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5" name="object 5435"/>
          <p:cNvSpPr/>
          <p:nvPr/>
        </p:nvSpPr>
        <p:spPr>
          <a:xfrm>
            <a:off x="6663114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6" name="object 5436"/>
          <p:cNvSpPr/>
          <p:nvPr/>
        </p:nvSpPr>
        <p:spPr>
          <a:xfrm>
            <a:off x="6699119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7" name="object 5437"/>
          <p:cNvSpPr/>
          <p:nvPr/>
        </p:nvSpPr>
        <p:spPr>
          <a:xfrm>
            <a:off x="6735112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8" name="object 5438"/>
          <p:cNvSpPr/>
          <p:nvPr/>
        </p:nvSpPr>
        <p:spPr>
          <a:xfrm>
            <a:off x="6771116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9" name="object 5439"/>
          <p:cNvSpPr/>
          <p:nvPr/>
        </p:nvSpPr>
        <p:spPr>
          <a:xfrm>
            <a:off x="6807120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0" name="object 5440"/>
          <p:cNvSpPr/>
          <p:nvPr/>
        </p:nvSpPr>
        <p:spPr>
          <a:xfrm>
            <a:off x="6843111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1" name="object 5441"/>
          <p:cNvSpPr/>
          <p:nvPr/>
        </p:nvSpPr>
        <p:spPr>
          <a:xfrm>
            <a:off x="6879116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2" name="object 5442"/>
          <p:cNvSpPr/>
          <p:nvPr/>
        </p:nvSpPr>
        <p:spPr>
          <a:xfrm>
            <a:off x="6915122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3" name="object 5443"/>
          <p:cNvSpPr/>
          <p:nvPr/>
        </p:nvSpPr>
        <p:spPr>
          <a:xfrm>
            <a:off x="6951125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4" name="object 5444"/>
          <p:cNvSpPr/>
          <p:nvPr/>
        </p:nvSpPr>
        <p:spPr>
          <a:xfrm>
            <a:off x="6987116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5" name="object 5445"/>
          <p:cNvSpPr/>
          <p:nvPr/>
        </p:nvSpPr>
        <p:spPr>
          <a:xfrm>
            <a:off x="7023121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6" name="object 5446"/>
          <p:cNvSpPr/>
          <p:nvPr/>
        </p:nvSpPr>
        <p:spPr>
          <a:xfrm>
            <a:off x="7059127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7" name="object 5447"/>
          <p:cNvSpPr/>
          <p:nvPr/>
        </p:nvSpPr>
        <p:spPr>
          <a:xfrm>
            <a:off x="7095118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8" name="object 5448"/>
          <p:cNvSpPr/>
          <p:nvPr/>
        </p:nvSpPr>
        <p:spPr>
          <a:xfrm>
            <a:off x="7131122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9" name="object 5449"/>
          <p:cNvSpPr/>
          <p:nvPr/>
        </p:nvSpPr>
        <p:spPr>
          <a:xfrm>
            <a:off x="7167114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0" name="object 5450"/>
          <p:cNvSpPr/>
          <p:nvPr/>
        </p:nvSpPr>
        <p:spPr>
          <a:xfrm>
            <a:off x="7203120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1" name="object 5451"/>
          <p:cNvSpPr/>
          <p:nvPr/>
        </p:nvSpPr>
        <p:spPr>
          <a:xfrm>
            <a:off x="7239110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2" name="object 5452"/>
          <p:cNvSpPr/>
          <p:nvPr/>
        </p:nvSpPr>
        <p:spPr>
          <a:xfrm>
            <a:off x="7275114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3" name="object 5453"/>
          <p:cNvSpPr/>
          <p:nvPr/>
        </p:nvSpPr>
        <p:spPr>
          <a:xfrm>
            <a:off x="7311119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4" name="object 5454"/>
          <p:cNvSpPr/>
          <p:nvPr/>
        </p:nvSpPr>
        <p:spPr>
          <a:xfrm>
            <a:off x="7347125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5" name="object 5455"/>
          <p:cNvSpPr/>
          <p:nvPr/>
        </p:nvSpPr>
        <p:spPr>
          <a:xfrm>
            <a:off x="7383116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6" name="object 5456"/>
          <p:cNvSpPr/>
          <p:nvPr/>
        </p:nvSpPr>
        <p:spPr>
          <a:xfrm>
            <a:off x="7419120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7" name="object 5457"/>
          <p:cNvSpPr/>
          <p:nvPr/>
        </p:nvSpPr>
        <p:spPr>
          <a:xfrm>
            <a:off x="7455124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8" name="object 5458"/>
          <p:cNvSpPr/>
          <p:nvPr/>
        </p:nvSpPr>
        <p:spPr>
          <a:xfrm>
            <a:off x="7491117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9" name="object 5459"/>
          <p:cNvSpPr/>
          <p:nvPr/>
        </p:nvSpPr>
        <p:spPr>
          <a:xfrm>
            <a:off x="7527121" y="33381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0" name="object 5460"/>
          <p:cNvSpPr/>
          <p:nvPr/>
        </p:nvSpPr>
        <p:spPr>
          <a:xfrm>
            <a:off x="3711139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1" name="object 5461"/>
          <p:cNvSpPr/>
          <p:nvPr/>
        </p:nvSpPr>
        <p:spPr>
          <a:xfrm>
            <a:off x="3747143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2" name="object 5462"/>
          <p:cNvSpPr/>
          <p:nvPr/>
        </p:nvSpPr>
        <p:spPr>
          <a:xfrm>
            <a:off x="3783135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3" name="object 5463"/>
          <p:cNvSpPr/>
          <p:nvPr/>
        </p:nvSpPr>
        <p:spPr>
          <a:xfrm>
            <a:off x="3819140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4" name="object 5464"/>
          <p:cNvSpPr/>
          <p:nvPr/>
        </p:nvSpPr>
        <p:spPr>
          <a:xfrm>
            <a:off x="3855119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5" name="object 5465"/>
          <p:cNvSpPr/>
          <p:nvPr/>
        </p:nvSpPr>
        <p:spPr>
          <a:xfrm>
            <a:off x="3891123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6" name="object 5466"/>
          <p:cNvSpPr/>
          <p:nvPr/>
        </p:nvSpPr>
        <p:spPr>
          <a:xfrm>
            <a:off x="3927115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7" name="object 5467"/>
          <p:cNvSpPr/>
          <p:nvPr/>
        </p:nvSpPr>
        <p:spPr>
          <a:xfrm>
            <a:off x="3963107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8" name="object 5468"/>
          <p:cNvSpPr/>
          <p:nvPr/>
        </p:nvSpPr>
        <p:spPr>
          <a:xfrm>
            <a:off x="3999111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9" name="object 5469"/>
          <p:cNvSpPr/>
          <p:nvPr/>
        </p:nvSpPr>
        <p:spPr>
          <a:xfrm>
            <a:off x="4035104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0" name="object 5470"/>
          <p:cNvSpPr/>
          <p:nvPr/>
        </p:nvSpPr>
        <p:spPr>
          <a:xfrm>
            <a:off x="4071108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1" name="object 5471"/>
          <p:cNvSpPr/>
          <p:nvPr/>
        </p:nvSpPr>
        <p:spPr>
          <a:xfrm>
            <a:off x="4107114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2" name="object 5472"/>
          <p:cNvSpPr/>
          <p:nvPr/>
        </p:nvSpPr>
        <p:spPr>
          <a:xfrm>
            <a:off x="4143091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3" name="object 5473"/>
          <p:cNvSpPr/>
          <p:nvPr/>
        </p:nvSpPr>
        <p:spPr>
          <a:xfrm>
            <a:off x="4179097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4" name="object 5474"/>
          <p:cNvSpPr/>
          <p:nvPr/>
        </p:nvSpPr>
        <p:spPr>
          <a:xfrm>
            <a:off x="4215102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5" name="object 5475"/>
          <p:cNvSpPr/>
          <p:nvPr/>
        </p:nvSpPr>
        <p:spPr>
          <a:xfrm>
            <a:off x="4251092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6" name="object 5476"/>
          <p:cNvSpPr/>
          <p:nvPr/>
        </p:nvSpPr>
        <p:spPr>
          <a:xfrm>
            <a:off x="4287085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7" name="object 5477"/>
          <p:cNvSpPr/>
          <p:nvPr/>
        </p:nvSpPr>
        <p:spPr>
          <a:xfrm>
            <a:off x="4323088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8" name="object 5478"/>
          <p:cNvSpPr/>
          <p:nvPr/>
        </p:nvSpPr>
        <p:spPr>
          <a:xfrm>
            <a:off x="4359069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9" name="object 5479"/>
          <p:cNvSpPr/>
          <p:nvPr/>
        </p:nvSpPr>
        <p:spPr>
          <a:xfrm>
            <a:off x="4395072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0" name="object 5480"/>
          <p:cNvSpPr/>
          <p:nvPr/>
        </p:nvSpPr>
        <p:spPr>
          <a:xfrm>
            <a:off x="4431065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1" name="object 5481"/>
          <p:cNvSpPr/>
          <p:nvPr/>
        </p:nvSpPr>
        <p:spPr>
          <a:xfrm>
            <a:off x="4467069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2" name="object 5482"/>
          <p:cNvSpPr/>
          <p:nvPr/>
        </p:nvSpPr>
        <p:spPr>
          <a:xfrm>
            <a:off x="4503061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3" name="object 5483"/>
          <p:cNvSpPr/>
          <p:nvPr/>
        </p:nvSpPr>
        <p:spPr>
          <a:xfrm>
            <a:off x="4539079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4" name="object 5484"/>
          <p:cNvSpPr/>
          <p:nvPr/>
        </p:nvSpPr>
        <p:spPr>
          <a:xfrm>
            <a:off x="4575070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5" name="object 5485"/>
          <p:cNvSpPr/>
          <p:nvPr/>
        </p:nvSpPr>
        <p:spPr>
          <a:xfrm>
            <a:off x="4611062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6" name="object 5486"/>
          <p:cNvSpPr/>
          <p:nvPr/>
        </p:nvSpPr>
        <p:spPr>
          <a:xfrm>
            <a:off x="4647054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7" name="object 5487"/>
          <p:cNvSpPr/>
          <p:nvPr/>
        </p:nvSpPr>
        <p:spPr>
          <a:xfrm>
            <a:off x="4683059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8" name="object 5488"/>
          <p:cNvSpPr/>
          <p:nvPr/>
        </p:nvSpPr>
        <p:spPr>
          <a:xfrm>
            <a:off x="4719050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9" name="object 5489"/>
          <p:cNvSpPr/>
          <p:nvPr/>
        </p:nvSpPr>
        <p:spPr>
          <a:xfrm>
            <a:off x="4755055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0" name="object 5490"/>
          <p:cNvSpPr/>
          <p:nvPr/>
        </p:nvSpPr>
        <p:spPr>
          <a:xfrm>
            <a:off x="4791059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1" name="object 5491"/>
          <p:cNvSpPr/>
          <p:nvPr/>
        </p:nvSpPr>
        <p:spPr>
          <a:xfrm>
            <a:off x="4827064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2" name="object 5492"/>
          <p:cNvSpPr/>
          <p:nvPr/>
        </p:nvSpPr>
        <p:spPr>
          <a:xfrm>
            <a:off x="4863055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3" name="object 5493"/>
          <p:cNvSpPr/>
          <p:nvPr/>
        </p:nvSpPr>
        <p:spPr>
          <a:xfrm>
            <a:off x="4899047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4" name="object 5494"/>
          <p:cNvSpPr/>
          <p:nvPr/>
        </p:nvSpPr>
        <p:spPr>
          <a:xfrm>
            <a:off x="4935052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5" name="object 5495"/>
          <p:cNvSpPr/>
          <p:nvPr/>
        </p:nvSpPr>
        <p:spPr>
          <a:xfrm>
            <a:off x="4971057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6" name="object 5496"/>
          <p:cNvSpPr/>
          <p:nvPr/>
        </p:nvSpPr>
        <p:spPr>
          <a:xfrm>
            <a:off x="5007048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7" name="object 5497"/>
          <p:cNvSpPr/>
          <p:nvPr/>
        </p:nvSpPr>
        <p:spPr>
          <a:xfrm>
            <a:off x="5043053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8" name="object 5498"/>
          <p:cNvSpPr/>
          <p:nvPr/>
        </p:nvSpPr>
        <p:spPr>
          <a:xfrm>
            <a:off x="5079057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9" name="object 5499"/>
          <p:cNvSpPr/>
          <p:nvPr/>
        </p:nvSpPr>
        <p:spPr>
          <a:xfrm>
            <a:off x="5115049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0" name="object 5500"/>
          <p:cNvSpPr/>
          <p:nvPr/>
        </p:nvSpPr>
        <p:spPr>
          <a:xfrm>
            <a:off x="5151053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1" name="object 5501"/>
          <p:cNvSpPr/>
          <p:nvPr/>
        </p:nvSpPr>
        <p:spPr>
          <a:xfrm>
            <a:off x="5187058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2" name="object 5502"/>
          <p:cNvSpPr/>
          <p:nvPr/>
        </p:nvSpPr>
        <p:spPr>
          <a:xfrm>
            <a:off x="5223062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3" name="object 5503"/>
          <p:cNvSpPr/>
          <p:nvPr/>
        </p:nvSpPr>
        <p:spPr>
          <a:xfrm>
            <a:off x="5259054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4" name="object 5504"/>
          <p:cNvSpPr/>
          <p:nvPr/>
        </p:nvSpPr>
        <p:spPr>
          <a:xfrm>
            <a:off x="5295060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5" name="object 5505"/>
          <p:cNvSpPr/>
          <p:nvPr/>
        </p:nvSpPr>
        <p:spPr>
          <a:xfrm>
            <a:off x="5331064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6" name="object 5506"/>
          <p:cNvSpPr/>
          <p:nvPr/>
        </p:nvSpPr>
        <p:spPr>
          <a:xfrm>
            <a:off x="5367056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7" name="object 5507"/>
          <p:cNvSpPr/>
          <p:nvPr/>
        </p:nvSpPr>
        <p:spPr>
          <a:xfrm>
            <a:off x="5403061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8" name="object 5508"/>
          <p:cNvSpPr/>
          <p:nvPr/>
        </p:nvSpPr>
        <p:spPr>
          <a:xfrm>
            <a:off x="5439053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9" name="object 5509"/>
          <p:cNvSpPr/>
          <p:nvPr/>
        </p:nvSpPr>
        <p:spPr>
          <a:xfrm>
            <a:off x="5475057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0" name="object 5510"/>
          <p:cNvSpPr/>
          <p:nvPr/>
        </p:nvSpPr>
        <p:spPr>
          <a:xfrm>
            <a:off x="5511049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1" name="object 5511"/>
          <p:cNvSpPr/>
          <p:nvPr/>
        </p:nvSpPr>
        <p:spPr>
          <a:xfrm>
            <a:off x="5547054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2" name="object 5512"/>
          <p:cNvSpPr/>
          <p:nvPr/>
        </p:nvSpPr>
        <p:spPr>
          <a:xfrm>
            <a:off x="5583058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3" name="object 5513"/>
          <p:cNvSpPr/>
          <p:nvPr/>
        </p:nvSpPr>
        <p:spPr>
          <a:xfrm>
            <a:off x="5619050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4" name="object 5514"/>
          <p:cNvSpPr/>
          <p:nvPr/>
        </p:nvSpPr>
        <p:spPr>
          <a:xfrm>
            <a:off x="5655054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5" name="object 5515"/>
          <p:cNvSpPr/>
          <p:nvPr/>
        </p:nvSpPr>
        <p:spPr>
          <a:xfrm>
            <a:off x="5691059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6" name="object 5516"/>
          <p:cNvSpPr/>
          <p:nvPr/>
        </p:nvSpPr>
        <p:spPr>
          <a:xfrm>
            <a:off x="5727051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7" name="object 5517"/>
          <p:cNvSpPr/>
          <p:nvPr/>
        </p:nvSpPr>
        <p:spPr>
          <a:xfrm>
            <a:off x="5763055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8" name="object 5518"/>
          <p:cNvSpPr/>
          <p:nvPr/>
        </p:nvSpPr>
        <p:spPr>
          <a:xfrm>
            <a:off x="5799059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9" name="object 5519"/>
          <p:cNvSpPr/>
          <p:nvPr/>
        </p:nvSpPr>
        <p:spPr>
          <a:xfrm>
            <a:off x="5835064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0" name="object 5520"/>
          <p:cNvSpPr/>
          <p:nvPr/>
        </p:nvSpPr>
        <p:spPr>
          <a:xfrm>
            <a:off x="5871056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1" name="object 5521"/>
          <p:cNvSpPr/>
          <p:nvPr/>
        </p:nvSpPr>
        <p:spPr>
          <a:xfrm>
            <a:off x="5907060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2" name="object 5522"/>
          <p:cNvSpPr/>
          <p:nvPr/>
        </p:nvSpPr>
        <p:spPr>
          <a:xfrm>
            <a:off x="5943065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3" name="object 5523"/>
          <p:cNvSpPr/>
          <p:nvPr/>
        </p:nvSpPr>
        <p:spPr>
          <a:xfrm>
            <a:off x="5979057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4" name="object 5524"/>
          <p:cNvSpPr/>
          <p:nvPr/>
        </p:nvSpPr>
        <p:spPr>
          <a:xfrm>
            <a:off x="6015048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5" name="object 5525"/>
          <p:cNvSpPr/>
          <p:nvPr/>
        </p:nvSpPr>
        <p:spPr>
          <a:xfrm>
            <a:off x="6051053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6" name="object 5526"/>
          <p:cNvSpPr/>
          <p:nvPr/>
        </p:nvSpPr>
        <p:spPr>
          <a:xfrm>
            <a:off x="6087057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7" name="object 5527"/>
          <p:cNvSpPr/>
          <p:nvPr/>
        </p:nvSpPr>
        <p:spPr>
          <a:xfrm>
            <a:off x="6123049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8" name="object 5528"/>
          <p:cNvSpPr/>
          <p:nvPr/>
        </p:nvSpPr>
        <p:spPr>
          <a:xfrm>
            <a:off x="6159054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9" name="object 5529"/>
          <p:cNvSpPr/>
          <p:nvPr/>
        </p:nvSpPr>
        <p:spPr>
          <a:xfrm>
            <a:off x="6195058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0" name="object 5530"/>
          <p:cNvSpPr/>
          <p:nvPr/>
        </p:nvSpPr>
        <p:spPr>
          <a:xfrm>
            <a:off x="6231050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1" name="object 5531"/>
          <p:cNvSpPr/>
          <p:nvPr/>
        </p:nvSpPr>
        <p:spPr>
          <a:xfrm>
            <a:off x="6267055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2" name="object 5532"/>
          <p:cNvSpPr/>
          <p:nvPr/>
        </p:nvSpPr>
        <p:spPr>
          <a:xfrm>
            <a:off x="6303059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3" name="object 5533"/>
          <p:cNvSpPr/>
          <p:nvPr/>
        </p:nvSpPr>
        <p:spPr>
          <a:xfrm>
            <a:off x="6339051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4" name="object 5534"/>
          <p:cNvSpPr/>
          <p:nvPr/>
        </p:nvSpPr>
        <p:spPr>
          <a:xfrm>
            <a:off x="6375055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5" name="object 5535"/>
          <p:cNvSpPr/>
          <p:nvPr/>
        </p:nvSpPr>
        <p:spPr>
          <a:xfrm>
            <a:off x="6411060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6" name="object 5536"/>
          <p:cNvSpPr/>
          <p:nvPr/>
        </p:nvSpPr>
        <p:spPr>
          <a:xfrm>
            <a:off x="6447065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7" name="object 5537"/>
          <p:cNvSpPr/>
          <p:nvPr/>
        </p:nvSpPr>
        <p:spPr>
          <a:xfrm>
            <a:off x="6483056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8" name="object 5538"/>
          <p:cNvSpPr/>
          <p:nvPr/>
        </p:nvSpPr>
        <p:spPr>
          <a:xfrm>
            <a:off x="6519060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9" name="object 5539"/>
          <p:cNvSpPr/>
          <p:nvPr/>
        </p:nvSpPr>
        <p:spPr>
          <a:xfrm>
            <a:off x="6555064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0" name="object 5540"/>
          <p:cNvSpPr/>
          <p:nvPr/>
        </p:nvSpPr>
        <p:spPr>
          <a:xfrm>
            <a:off x="6591057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1" name="object 5541"/>
          <p:cNvSpPr/>
          <p:nvPr/>
        </p:nvSpPr>
        <p:spPr>
          <a:xfrm>
            <a:off x="6627048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2" name="object 5542"/>
          <p:cNvSpPr/>
          <p:nvPr/>
        </p:nvSpPr>
        <p:spPr>
          <a:xfrm>
            <a:off x="6663053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3" name="object 5543"/>
          <p:cNvSpPr/>
          <p:nvPr/>
        </p:nvSpPr>
        <p:spPr>
          <a:xfrm>
            <a:off x="6699056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4" name="object 5544"/>
          <p:cNvSpPr/>
          <p:nvPr/>
        </p:nvSpPr>
        <p:spPr>
          <a:xfrm>
            <a:off x="6735050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5" name="object 5545"/>
          <p:cNvSpPr/>
          <p:nvPr/>
        </p:nvSpPr>
        <p:spPr>
          <a:xfrm>
            <a:off x="6771054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6" name="object 5546"/>
          <p:cNvSpPr/>
          <p:nvPr/>
        </p:nvSpPr>
        <p:spPr>
          <a:xfrm>
            <a:off x="6807058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7" name="object 5547"/>
          <p:cNvSpPr/>
          <p:nvPr/>
        </p:nvSpPr>
        <p:spPr>
          <a:xfrm>
            <a:off x="6843049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8" name="object 5548"/>
          <p:cNvSpPr/>
          <p:nvPr/>
        </p:nvSpPr>
        <p:spPr>
          <a:xfrm>
            <a:off x="6879055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9" name="object 5549"/>
          <p:cNvSpPr/>
          <p:nvPr/>
        </p:nvSpPr>
        <p:spPr>
          <a:xfrm>
            <a:off x="6915060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0" name="object 5550"/>
          <p:cNvSpPr/>
          <p:nvPr/>
        </p:nvSpPr>
        <p:spPr>
          <a:xfrm>
            <a:off x="6951064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1" name="object 5551"/>
          <p:cNvSpPr/>
          <p:nvPr/>
        </p:nvSpPr>
        <p:spPr>
          <a:xfrm>
            <a:off x="6987054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2" name="object 5552"/>
          <p:cNvSpPr/>
          <p:nvPr/>
        </p:nvSpPr>
        <p:spPr>
          <a:xfrm>
            <a:off x="7023059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3" name="object 5553"/>
          <p:cNvSpPr/>
          <p:nvPr/>
        </p:nvSpPr>
        <p:spPr>
          <a:xfrm>
            <a:off x="7059065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4" name="object 5554"/>
          <p:cNvSpPr/>
          <p:nvPr/>
        </p:nvSpPr>
        <p:spPr>
          <a:xfrm>
            <a:off x="7095056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5" name="object 5555"/>
          <p:cNvSpPr/>
          <p:nvPr/>
        </p:nvSpPr>
        <p:spPr>
          <a:xfrm>
            <a:off x="7131060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6" name="object 5556"/>
          <p:cNvSpPr/>
          <p:nvPr/>
        </p:nvSpPr>
        <p:spPr>
          <a:xfrm>
            <a:off x="7167053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7" name="object 5557"/>
          <p:cNvSpPr/>
          <p:nvPr/>
        </p:nvSpPr>
        <p:spPr>
          <a:xfrm>
            <a:off x="7203058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8" name="object 5558"/>
          <p:cNvSpPr/>
          <p:nvPr/>
        </p:nvSpPr>
        <p:spPr>
          <a:xfrm>
            <a:off x="7239049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9" name="object 5559"/>
          <p:cNvSpPr/>
          <p:nvPr/>
        </p:nvSpPr>
        <p:spPr>
          <a:xfrm>
            <a:off x="7275052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0" name="object 5560"/>
          <p:cNvSpPr/>
          <p:nvPr/>
        </p:nvSpPr>
        <p:spPr>
          <a:xfrm>
            <a:off x="7311058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1" name="object 5561"/>
          <p:cNvSpPr/>
          <p:nvPr/>
        </p:nvSpPr>
        <p:spPr>
          <a:xfrm>
            <a:off x="7347063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2" name="object 5562"/>
          <p:cNvSpPr/>
          <p:nvPr/>
        </p:nvSpPr>
        <p:spPr>
          <a:xfrm>
            <a:off x="7383054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3" name="object 5563"/>
          <p:cNvSpPr/>
          <p:nvPr/>
        </p:nvSpPr>
        <p:spPr>
          <a:xfrm>
            <a:off x="7419058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4" name="object 5564"/>
          <p:cNvSpPr/>
          <p:nvPr/>
        </p:nvSpPr>
        <p:spPr>
          <a:xfrm>
            <a:off x="7455063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5" name="object 5565"/>
          <p:cNvSpPr/>
          <p:nvPr/>
        </p:nvSpPr>
        <p:spPr>
          <a:xfrm>
            <a:off x="7491055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6" name="object 5566"/>
          <p:cNvSpPr/>
          <p:nvPr/>
        </p:nvSpPr>
        <p:spPr>
          <a:xfrm>
            <a:off x="7527059" y="33021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7" name="object 5567"/>
          <p:cNvSpPr/>
          <p:nvPr/>
        </p:nvSpPr>
        <p:spPr>
          <a:xfrm>
            <a:off x="3711076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8" name="object 5568"/>
          <p:cNvSpPr/>
          <p:nvPr/>
        </p:nvSpPr>
        <p:spPr>
          <a:xfrm>
            <a:off x="3747081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9" name="object 5569"/>
          <p:cNvSpPr/>
          <p:nvPr/>
        </p:nvSpPr>
        <p:spPr>
          <a:xfrm>
            <a:off x="3783073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0" name="object 5570"/>
          <p:cNvSpPr/>
          <p:nvPr/>
        </p:nvSpPr>
        <p:spPr>
          <a:xfrm>
            <a:off x="3819078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1" name="object 5571"/>
          <p:cNvSpPr/>
          <p:nvPr/>
        </p:nvSpPr>
        <p:spPr>
          <a:xfrm>
            <a:off x="3855056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2" name="object 5572"/>
          <p:cNvSpPr/>
          <p:nvPr/>
        </p:nvSpPr>
        <p:spPr>
          <a:xfrm>
            <a:off x="3891061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3" name="object 5573"/>
          <p:cNvSpPr/>
          <p:nvPr/>
        </p:nvSpPr>
        <p:spPr>
          <a:xfrm>
            <a:off x="3927053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4" name="object 5574"/>
          <p:cNvSpPr/>
          <p:nvPr/>
        </p:nvSpPr>
        <p:spPr>
          <a:xfrm>
            <a:off x="3963046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5" name="object 5575"/>
          <p:cNvSpPr/>
          <p:nvPr/>
        </p:nvSpPr>
        <p:spPr>
          <a:xfrm>
            <a:off x="3999050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6" name="object 5576"/>
          <p:cNvSpPr/>
          <p:nvPr/>
        </p:nvSpPr>
        <p:spPr>
          <a:xfrm>
            <a:off x="4035042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7" name="object 5577"/>
          <p:cNvSpPr/>
          <p:nvPr/>
        </p:nvSpPr>
        <p:spPr>
          <a:xfrm>
            <a:off x="4071047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8" name="object 5578"/>
          <p:cNvSpPr/>
          <p:nvPr/>
        </p:nvSpPr>
        <p:spPr>
          <a:xfrm>
            <a:off x="4107051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9" name="object 5579"/>
          <p:cNvSpPr/>
          <p:nvPr/>
        </p:nvSpPr>
        <p:spPr>
          <a:xfrm>
            <a:off x="4143030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0" name="object 5580"/>
          <p:cNvSpPr/>
          <p:nvPr/>
        </p:nvSpPr>
        <p:spPr>
          <a:xfrm>
            <a:off x="4179035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1" name="object 5581"/>
          <p:cNvSpPr/>
          <p:nvPr/>
        </p:nvSpPr>
        <p:spPr>
          <a:xfrm>
            <a:off x="4215040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2" name="object 5582"/>
          <p:cNvSpPr/>
          <p:nvPr/>
        </p:nvSpPr>
        <p:spPr>
          <a:xfrm>
            <a:off x="4251031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3" name="object 5583"/>
          <p:cNvSpPr/>
          <p:nvPr/>
        </p:nvSpPr>
        <p:spPr>
          <a:xfrm>
            <a:off x="4287023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4" name="object 5584"/>
          <p:cNvSpPr/>
          <p:nvPr/>
        </p:nvSpPr>
        <p:spPr>
          <a:xfrm>
            <a:off x="4323027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5" name="object 5585"/>
          <p:cNvSpPr/>
          <p:nvPr/>
        </p:nvSpPr>
        <p:spPr>
          <a:xfrm>
            <a:off x="4359007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6" name="object 5586"/>
          <p:cNvSpPr/>
          <p:nvPr/>
        </p:nvSpPr>
        <p:spPr>
          <a:xfrm>
            <a:off x="4395011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7" name="object 5587"/>
          <p:cNvSpPr/>
          <p:nvPr/>
        </p:nvSpPr>
        <p:spPr>
          <a:xfrm>
            <a:off x="4431003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8" name="object 5588"/>
          <p:cNvSpPr/>
          <p:nvPr/>
        </p:nvSpPr>
        <p:spPr>
          <a:xfrm>
            <a:off x="4467007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9" name="object 5589"/>
          <p:cNvSpPr/>
          <p:nvPr/>
        </p:nvSpPr>
        <p:spPr>
          <a:xfrm>
            <a:off x="4502999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0" name="object 5590"/>
          <p:cNvSpPr/>
          <p:nvPr/>
        </p:nvSpPr>
        <p:spPr>
          <a:xfrm>
            <a:off x="4539016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1" name="object 5591"/>
          <p:cNvSpPr/>
          <p:nvPr/>
        </p:nvSpPr>
        <p:spPr>
          <a:xfrm>
            <a:off x="4575008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2" name="object 5592"/>
          <p:cNvSpPr/>
          <p:nvPr/>
        </p:nvSpPr>
        <p:spPr>
          <a:xfrm>
            <a:off x="4611000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3" name="object 5593"/>
          <p:cNvSpPr/>
          <p:nvPr/>
        </p:nvSpPr>
        <p:spPr>
          <a:xfrm>
            <a:off x="4646992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4" name="object 5594"/>
          <p:cNvSpPr/>
          <p:nvPr/>
        </p:nvSpPr>
        <p:spPr>
          <a:xfrm>
            <a:off x="4682996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5" name="object 5595"/>
          <p:cNvSpPr/>
          <p:nvPr/>
        </p:nvSpPr>
        <p:spPr>
          <a:xfrm>
            <a:off x="4718988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6" name="object 5596"/>
          <p:cNvSpPr/>
          <p:nvPr/>
        </p:nvSpPr>
        <p:spPr>
          <a:xfrm>
            <a:off x="4754993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7" name="object 5597"/>
          <p:cNvSpPr/>
          <p:nvPr/>
        </p:nvSpPr>
        <p:spPr>
          <a:xfrm>
            <a:off x="4790997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8" name="object 5598"/>
          <p:cNvSpPr/>
          <p:nvPr/>
        </p:nvSpPr>
        <p:spPr>
          <a:xfrm>
            <a:off x="4827001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9" name="object 5599"/>
          <p:cNvSpPr/>
          <p:nvPr/>
        </p:nvSpPr>
        <p:spPr>
          <a:xfrm>
            <a:off x="4862993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0" name="object 5600"/>
          <p:cNvSpPr/>
          <p:nvPr/>
        </p:nvSpPr>
        <p:spPr>
          <a:xfrm>
            <a:off x="4898985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1" name="object 5601"/>
          <p:cNvSpPr/>
          <p:nvPr/>
        </p:nvSpPr>
        <p:spPr>
          <a:xfrm>
            <a:off x="4934990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2" name="object 5602"/>
          <p:cNvSpPr/>
          <p:nvPr/>
        </p:nvSpPr>
        <p:spPr>
          <a:xfrm>
            <a:off x="4970994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3" name="object 5603"/>
          <p:cNvSpPr/>
          <p:nvPr/>
        </p:nvSpPr>
        <p:spPr>
          <a:xfrm>
            <a:off x="5007113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4" name="object 5604"/>
          <p:cNvSpPr/>
          <p:nvPr/>
        </p:nvSpPr>
        <p:spPr>
          <a:xfrm>
            <a:off x="5043117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5" name="object 5605"/>
          <p:cNvSpPr/>
          <p:nvPr/>
        </p:nvSpPr>
        <p:spPr>
          <a:xfrm>
            <a:off x="5079123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6" name="object 5606"/>
          <p:cNvSpPr/>
          <p:nvPr/>
        </p:nvSpPr>
        <p:spPr>
          <a:xfrm>
            <a:off x="5115114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7" name="object 5607"/>
          <p:cNvSpPr/>
          <p:nvPr/>
        </p:nvSpPr>
        <p:spPr>
          <a:xfrm>
            <a:off x="5151118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8" name="object 5608"/>
          <p:cNvSpPr/>
          <p:nvPr/>
        </p:nvSpPr>
        <p:spPr>
          <a:xfrm>
            <a:off x="5187124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9" name="object 5609"/>
          <p:cNvSpPr/>
          <p:nvPr/>
        </p:nvSpPr>
        <p:spPr>
          <a:xfrm>
            <a:off x="5223127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0" name="object 5610"/>
          <p:cNvSpPr/>
          <p:nvPr/>
        </p:nvSpPr>
        <p:spPr>
          <a:xfrm>
            <a:off x="5259120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1" name="object 5611"/>
          <p:cNvSpPr/>
          <p:nvPr/>
        </p:nvSpPr>
        <p:spPr>
          <a:xfrm>
            <a:off x="5295125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2" name="object 5612"/>
          <p:cNvSpPr/>
          <p:nvPr/>
        </p:nvSpPr>
        <p:spPr>
          <a:xfrm>
            <a:off x="5331129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3" name="object 5613"/>
          <p:cNvSpPr/>
          <p:nvPr/>
        </p:nvSpPr>
        <p:spPr>
          <a:xfrm>
            <a:off x="5367121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4" name="object 5614"/>
          <p:cNvSpPr/>
          <p:nvPr/>
        </p:nvSpPr>
        <p:spPr>
          <a:xfrm>
            <a:off x="5403126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5" name="object 5615"/>
          <p:cNvSpPr/>
          <p:nvPr/>
        </p:nvSpPr>
        <p:spPr>
          <a:xfrm>
            <a:off x="5439118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6" name="object 5616"/>
          <p:cNvSpPr/>
          <p:nvPr/>
        </p:nvSpPr>
        <p:spPr>
          <a:xfrm>
            <a:off x="5475122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7" name="object 5617"/>
          <p:cNvSpPr/>
          <p:nvPr/>
        </p:nvSpPr>
        <p:spPr>
          <a:xfrm>
            <a:off x="5511114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8" name="object 5618"/>
          <p:cNvSpPr/>
          <p:nvPr/>
        </p:nvSpPr>
        <p:spPr>
          <a:xfrm>
            <a:off x="5547118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9" name="object 5619"/>
          <p:cNvSpPr/>
          <p:nvPr/>
        </p:nvSpPr>
        <p:spPr>
          <a:xfrm>
            <a:off x="5583123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0" name="object 5620"/>
          <p:cNvSpPr/>
          <p:nvPr/>
        </p:nvSpPr>
        <p:spPr>
          <a:xfrm>
            <a:off x="5619115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1" name="object 5621"/>
          <p:cNvSpPr/>
          <p:nvPr/>
        </p:nvSpPr>
        <p:spPr>
          <a:xfrm>
            <a:off x="5655119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2" name="object 5622"/>
          <p:cNvSpPr/>
          <p:nvPr/>
        </p:nvSpPr>
        <p:spPr>
          <a:xfrm>
            <a:off x="5691123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3" name="object 5623"/>
          <p:cNvSpPr/>
          <p:nvPr/>
        </p:nvSpPr>
        <p:spPr>
          <a:xfrm>
            <a:off x="5727115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4" name="object 5624"/>
          <p:cNvSpPr/>
          <p:nvPr/>
        </p:nvSpPr>
        <p:spPr>
          <a:xfrm>
            <a:off x="5763120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5" name="object 5625"/>
          <p:cNvSpPr/>
          <p:nvPr/>
        </p:nvSpPr>
        <p:spPr>
          <a:xfrm>
            <a:off x="5799124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6" name="object 5626"/>
          <p:cNvSpPr/>
          <p:nvPr/>
        </p:nvSpPr>
        <p:spPr>
          <a:xfrm>
            <a:off x="5835129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7" name="object 5627"/>
          <p:cNvSpPr/>
          <p:nvPr/>
        </p:nvSpPr>
        <p:spPr>
          <a:xfrm>
            <a:off x="5871121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8" name="object 5628"/>
          <p:cNvSpPr/>
          <p:nvPr/>
        </p:nvSpPr>
        <p:spPr>
          <a:xfrm>
            <a:off x="5907125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9" name="object 5629"/>
          <p:cNvSpPr/>
          <p:nvPr/>
        </p:nvSpPr>
        <p:spPr>
          <a:xfrm>
            <a:off x="5943130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0" name="object 5630"/>
          <p:cNvSpPr/>
          <p:nvPr/>
        </p:nvSpPr>
        <p:spPr>
          <a:xfrm>
            <a:off x="5979121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1" name="object 5631"/>
          <p:cNvSpPr/>
          <p:nvPr/>
        </p:nvSpPr>
        <p:spPr>
          <a:xfrm>
            <a:off x="6015113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2" name="object 5632"/>
          <p:cNvSpPr/>
          <p:nvPr/>
        </p:nvSpPr>
        <p:spPr>
          <a:xfrm>
            <a:off x="6051118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3" name="object 5633"/>
          <p:cNvSpPr/>
          <p:nvPr/>
        </p:nvSpPr>
        <p:spPr>
          <a:xfrm>
            <a:off x="6087122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4" name="object 5634"/>
          <p:cNvSpPr/>
          <p:nvPr/>
        </p:nvSpPr>
        <p:spPr>
          <a:xfrm>
            <a:off x="6123114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5" name="object 5635"/>
          <p:cNvSpPr/>
          <p:nvPr/>
        </p:nvSpPr>
        <p:spPr>
          <a:xfrm>
            <a:off x="6159119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6" name="object 5636"/>
          <p:cNvSpPr/>
          <p:nvPr/>
        </p:nvSpPr>
        <p:spPr>
          <a:xfrm>
            <a:off x="6195123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7" name="object 5637"/>
          <p:cNvSpPr/>
          <p:nvPr/>
        </p:nvSpPr>
        <p:spPr>
          <a:xfrm>
            <a:off x="6231115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8" name="object 5638"/>
          <p:cNvSpPr/>
          <p:nvPr/>
        </p:nvSpPr>
        <p:spPr>
          <a:xfrm>
            <a:off x="6267119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9" name="object 5639"/>
          <p:cNvSpPr/>
          <p:nvPr/>
        </p:nvSpPr>
        <p:spPr>
          <a:xfrm>
            <a:off x="6303124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0" name="object 5640"/>
          <p:cNvSpPr/>
          <p:nvPr/>
        </p:nvSpPr>
        <p:spPr>
          <a:xfrm>
            <a:off x="6339116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1" name="object 5641"/>
          <p:cNvSpPr/>
          <p:nvPr/>
        </p:nvSpPr>
        <p:spPr>
          <a:xfrm>
            <a:off x="6375120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2" name="object 5642"/>
          <p:cNvSpPr/>
          <p:nvPr/>
        </p:nvSpPr>
        <p:spPr>
          <a:xfrm>
            <a:off x="6411123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3" name="object 5643"/>
          <p:cNvSpPr/>
          <p:nvPr/>
        </p:nvSpPr>
        <p:spPr>
          <a:xfrm>
            <a:off x="6447129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4" name="object 5644"/>
          <p:cNvSpPr/>
          <p:nvPr/>
        </p:nvSpPr>
        <p:spPr>
          <a:xfrm>
            <a:off x="6483121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5" name="object 5645"/>
          <p:cNvSpPr/>
          <p:nvPr/>
        </p:nvSpPr>
        <p:spPr>
          <a:xfrm>
            <a:off x="6519126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6" name="object 5646"/>
          <p:cNvSpPr/>
          <p:nvPr/>
        </p:nvSpPr>
        <p:spPr>
          <a:xfrm>
            <a:off x="6555130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7" name="object 5647"/>
          <p:cNvSpPr/>
          <p:nvPr/>
        </p:nvSpPr>
        <p:spPr>
          <a:xfrm>
            <a:off x="6591120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8" name="object 5648"/>
          <p:cNvSpPr/>
          <p:nvPr/>
        </p:nvSpPr>
        <p:spPr>
          <a:xfrm>
            <a:off x="6627114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9" name="object 5649"/>
          <p:cNvSpPr/>
          <p:nvPr/>
        </p:nvSpPr>
        <p:spPr>
          <a:xfrm>
            <a:off x="6663118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0" name="object 5650"/>
          <p:cNvSpPr/>
          <p:nvPr/>
        </p:nvSpPr>
        <p:spPr>
          <a:xfrm>
            <a:off x="6699122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1" name="object 5651"/>
          <p:cNvSpPr/>
          <p:nvPr/>
        </p:nvSpPr>
        <p:spPr>
          <a:xfrm>
            <a:off x="6735113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2" name="object 5652"/>
          <p:cNvSpPr/>
          <p:nvPr/>
        </p:nvSpPr>
        <p:spPr>
          <a:xfrm>
            <a:off x="6771119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3" name="object 5653"/>
          <p:cNvSpPr/>
          <p:nvPr/>
        </p:nvSpPr>
        <p:spPr>
          <a:xfrm>
            <a:off x="6807124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4" name="object 5654"/>
          <p:cNvSpPr/>
          <p:nvPr/>
        </p:nvSpPr>
        <p:spPr>
          <a:xfrm>
            <a:off x="6843115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5" name="object 5655"/>
          <p:cNvSpPr/>
          <p:nvPr/>
        </p:nvSpPr>
        <p:spPr>
          <a:xfrm>
            <a:off x="6879118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6" name="object 5656"/>
          <p:cNvSpPr/>
          <p:nvPr/>
        </p:nvSpPr>
        <p:spPr>
          <a:xfrm>
            <a:off x="6915123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7" name="object 5657"/>
          <p:cNvSpPr/>
          <p:nvPr/>
        </p:nvSpPr>
        <p:spPr>
          <a:xfrm>
            <a:off x="6951129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8" name="object 5658"/>
          <p:cNvSpPr/>
          <p:nvPr/>
        </p:nvSpPr>
        <p:spPr>
          <a:xfrm>
            <a:off x="6987120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9" name="object 5659"/>
          <p:cNvSpPr/>
          <p:nvPr/>
        </p:nvSpPr>
        <p:spPr>
          <a:xfrm>
            <a:off x="7023124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0" name="object 5660"/>
          <p:cNvSpPr/>
          <p:nvPr/>
        </p:nvSpPr>
        <p:spPr>
          <a:xfrm>
            <a:off x="7059129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1" name="object 5661"/>
          <p:cNvSpPr/>
          <p:nvPr/>
        </p:nvSpPr>
        <p:spPr>
          <a:xfrm>
            <a:off x="7095121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2" name="object 5662"/>
          <p:cNvSpPr/>
          <p:nvPr/>
        </p:nvSpPr>
        <p:spPr>
          <a:xfrm>
            <a:off x="7131125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3" name="object 5663"/>
          <p:cNvSpPr/>
          <p:nvPr/>
        </p:nvSpPr>
        <p:spPr>
          <a:xfrm>
            <a:off x="7167116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4" name="object 5664"/>
          <p:cNvSpPr/>
          <p:nvPr/>
        </p:nvSpPr>
        <p:spPr>
          <a:xfrm>
            <a:off x="7203122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5" name="object 5665"/>
          <p:cNvSpPr/>
          <p:nvPr/>
        </p:nvSpPr>
        <p:spPr>
          <a:xfrm>
            <a:off x="7239113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6" name="object 5666"/>
          <p:cNvSpPr/>
          <p:nvPr/>
        </p:nvSpPr>
        <p:spPr>
          <a:xfrm>
            <a:off x="7275118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7" name="object 5667"/>
          <p:cNvSpPr/>
          <p:nvPr/>
        </p:nvSpPr>
        <p:spPr>
          <a:xfrm>
            <a:off x="7311121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8" name="object 5668"/>
          <p:cNvSpPr/>
          <p:nvPr/>
        </p:nvSpPr>
        <p:spPr>
          <a:xfrm>
            <a:off x="7347127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9" name="object 5669"/>
          <p:cNvSpPr/>
          <p:nvPr/>
        </p:nvSpPr>
        <p:spPr>
          <a:xfrm>
            <a:off x="7383119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0" name="object 5670"/>
          <p:cNvSpPr/>
          <p:nvPr/>
        </p:nvSpPr>
        <p:spPr>
          <a:xfrm>
            <a:off x="7419123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1" name="object 5671"/>
          <p:cNvSpPr/>
          <p:nvPr/>
        </p:nvSpPr>
        <p:spPr>
          <a:xfrm>
            <a:off x="7455127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2" name="object 5672"/>
          <p:cNvSpPr/>
          <p:nvPr/>
        </p:nvSpPr>
        <p:spPr>
          <a:xfrm>
            <a:off x="7491120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3" name="object 5673"/>
          <p:cNvSpPr/>
          <p:nvPr/>
        </p:nvSpPr>
        <p:spPr>
          <a:xfrm>
            <a:off x="7527125" y="32661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4" name="object 5674"/>
          <p:cNvSpPr/>
          <p:nvPr/>
        </p:nvSpPr>
        <p:spPr>
          <a:xfrm>
            <a:off x="3711142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5" name="object 5675"/>
          <p:cNvSpPr/>
          <p:nvPr/>
        </p:nvSpPr>
        <p:spPr>
          <a:xfrm>
            <a:off x="3747133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6" name="object 5676"/>
          <p:cNvSpPr/>
          <p:nvPr/>
        </p:nvSpPr>
        <p:spPr>
          <a:xfrm>
            <a:off x="3783138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7" name="object 5677"/>
          <p:cNvSpPr/>
          <p:nvPr/>
        </p:nvSpPr>
        <p:spPr>
          <a:xfrm>
            <a:off x="3819131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8" name="object 5678"/>
          <p:cNvSpPr/>
          <p:nvPr/>
        </p:nvSpPr>
        <p:spPr>
          <a:xfrm>
            <a:off x="3855121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9" name="object 5679"/>
          <p:cNvSpPr/>
          <p:nvPr/>
        </p:nvSpPr>
        <p:spPr>
          <a:xfrm>
            <a:off x="3891127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0" name="object 5680"/>
          <p:cNvSpPr/>
          <p:nvPr/>
        </p:nvSpPr>
        <p:spPr>
          <a:xfrm>
            <a:off x="3927118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1" name="object 5681"/>
          <p:cNvSpPr/>
          <p:nvPr/>
        </p:nvSpPr>
        <p:spPr>
          <a:xfrm>
            <a:off x="3963122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2" name="object 5682"/>
          <p:cNvSpPr/>
          <p:nvPr/>
        </p:nvSpPr>
        <p:spPr>
          <a:xfrm>
            <a:off x="3999115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3" name="object 5683"/>
          <p:cNvSpPr/>
          <p:nvPr/>
        </p:nvSpPr>
        <p:spPr>
          <a:xfrm>
            <a:off x="4035118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4" name="object 5684"/>
          <p:cNvSpPr/>
          <p:nvPr/>
        </p:nvSpPr>
        <p:spPr>
          <a:xfrm>
            <a:off x="4071111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5" name="object 5685"/>
          <p:cNvSpPr/>
          <p:nvPr/>
        </p:nvSpPr>
        <p:spPr>
          <a:xfrm>
            <a:off x="4107115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6" name="object 5686"/>
          <p:cNvSpPr/>
          <p:nvPr/>
        </p:nvSpPr>
        <p:spPr>
          <a:xfrm>
            <a:off x="4143095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7" name="object 5687"/>
          <p:cNvSpPr/>
          <p:nvPr/>
        </p:nvSpPr>
        <p:spPr>
          <a:xfrm>
            <a:off x="4179098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8" name="object 5688"/>
          <p:cNvSpPr/>
          <p:nvPr/>
        </p:nvSpPr>
        <p:spPr>
          <a:xfrm>
            <a:off x="4215104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9" name="object 5689"/>
          <p:cNvSpPr/>
          <p:nvPr/>
        </p:nvSpPr>
        <p:spPr>
          <a:xfrm>
            <a:off x="4251083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0" name="object 5690"/>
          <p:cNvSpPr/>
          <p:nvPr/>
        </p:nvSpPr>
        <p:spPr>
          <a:xfrm>
            <a:off x="4287088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1" name="object 5691"/>
          <p:cNvSpPr/>
          <p:nvPr/>
        </p:nvSpPr>
        <p:spPr>
          <a:xfrm>
            <a:off x="4323092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2" name="object 5692"/>
          <p:cNvSpPr/>
          <p:nvPr/>
        </p:nvSpPr>
        <p:spPr>
          <a:xfrm>
            <a:off x="4359071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3" name="object 5693"/>
          <p:cNvSpPr/>
          <p:nvPr/>
        </p:nvSpPr>
        <p:spPr>
          <a:xfrm>
            <a:off x="4395076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4" name="object 5694"/>
          <p:cNvSpPr/>
          <p:nvPr/>
        </p:nvSpPr>
        <p:spPr>
          <a:xfrm>
            <a:off x="4431068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5" name="object 5695"/>
          <p:cNvSpPr/>
          <p:nvPr/>
        </p:nvSpPr>
        <p:spPr>
          <a:xfrm>
            <a:off x="4467072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6" name="object 5696"/>
          <p:cNvSpPr/>
          <p:nvPr/>
        </p:nvSpPr>
        <p:spPr>
          <a:xfrm>
            <a:off x="4503064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7" name="object 5697"/>
          <p:cNvSpPr/>
          <p:nvPr/>
        </p:nvSpPr>
        <p:spPr>
          <a:xfrm>
            <a:off x="4539069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8" name="object 5698"/>
          <p:cNvSpPr/>
          <p:nvPr/>
        </p:nvSpPr>
        <p:spPr>
          <a:xfrm>
            <a:off x="4575073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9" name="object 5699"/>
          <p:cNvSpPr/>
          <p:nvPr/>
        </p:nvSpPr>
        <p:spPr>
          <a:xfrm>
            <a:off x="4611065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0" name="object 5700"/>
          <p:cNvSpPr/>
          <p:nvPr/>
        </p:nvSpPr>
        <p:spPr>
          <a:xfrm>
            <a:off x="4647057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1" name="object 5701"/>
          <p:cNvSpPr/>
          <p:nvPr/>
        </p:nvSpPr>
        <p:spPr>
          <a:xfrm>
            <a:off x="4683061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2" name="object 5702"/>
          <p:cNvSpPr/>
          <p:nvPr/>
        </p:nvSpPr>
        <p:spPr>
          <a:xfrm>
            <a:off x="4719053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3" name="object 5703"/>
          <p:cNvSpPr/>
          <p:nvPr/>
        </p:nvSpPr>
        <p:spPr>
          <a:xfrm>
            <a:off x="4755057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4" name="object 5704"/>
          <p:cNvSpPr/>
          <p:nvPr/>
        </p:nvSpPr>
        <p:spPr>
          <a:xfrm>
            <a:off x="4791062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5" name="object 5705"/>
          <p:cNvSpPr/>
          <p:nvPr/>
        </p:nvSpPr>
        <p:spPr>
          <a:xfrm>
            <a:off x="4827066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6" name="object 5706"/>
          <p:cNvSpPr/>
          <p:nvPr/>
        </p:nvSpPr>
        <p:spPr>
          <a:xfrm>
            <a:off x="4863058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7" name="object 5707"/>
          <p:cNvSpPr/>
          <p:nvPr/>
        </p:nvSpPr>
        <p:spPr>
          <a:xfrm>
            <a:off x="4899050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8" name="object 5708"/>
          <p:cNvSpPr/>
          <p:nvPr/>
        </p:nvSpPr>
        <p:spPr>
          <a:xfrm>
            <a:off x="4935054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9" name="object 5709"/>
          <p:cNvSpPr/>
          <p:nvPr/>
        </p:nvSpPr>
        <p:spPr>
          <a:xfrm>
            <a:off x="4971059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0" name="object 5710"/>
          <p:cNvSpPr/>
          <p:nvPr/>
        </p:nvSpPr>
        <p:spPr>
          <a:xfrm>
            <a:off x="5007051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1" name="object 5711"/>
          <p:cNvSpPr/>
          <p:nvPr/>
        </p:nvSpPr>
        <p:spPr>
          <a:xfrm>
            <a:off x="5043055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2" name="object 5712"/>
          <p:cNvSpPr/>
          <p:nvPr/>
        </p:nvSpPr>
        <p:spPr>
          <a:xfrm>
            <a:off x="5079060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3" name="object 5713"/>
          <p:cNvSpPr/>
          <p:nvPr/>
        </p:nvSpPr>
        <p:spPr>
          <a:xfrm>
            <a:off x="5115052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4" name="object 5714"/>
          <p:cNvSpPr/>
          <p:nvPr/>
        </p:nvSpPr>
        <p:spPr>
          <a:xfrm>
            <a:off x="5151057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5" name="object 5715"/>
          <p:cNvSpPr/>
          <p:nvPr/>
        </p:nvSpPr>
        <p:spPr>
          <a:xfrm>
            <a:off x="5187062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6" name="object 5716"/>
          <p:cNvSpPr/>
          <p:nvPr/>
        </p:nvSpPr>
        <p:spPr>
          <a:xfrm>
            <a:off x="5223066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7" name="object 5717"/>
          <p:cNvSpPr/>
          <p:nvPr/>
        </p:nvSpPr>
        <p:spPr>
          <a:xfrm>
            <a:off x="5259058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8" name="object 5718"/>
          <p:cNvSpPr/>
          <p:nvPr/>
        </p:nvSpPr>
        <p:spPr>
          <a:xfrm>
            <a:off x="5295063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9" name="object 5719"/>
          <p:cNvSpPr/>
          <p:nvPr/>
        </p:nvSpPr>
        <p:spPr>
          <a:xfrm>
            <a:off x="5331067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0" name="object 5720"/>
          <p:cNvSpPr/>
          <p:nvPr/>
        </p:nvSpPr>
        <p:spPr>
          <a:xfrm>
            <a:off x="5367059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1" name="object 5721"/>
          <p:cNvSpPr/>
          <p:nvPr/>
        </p:nvSpPr>
        <p:spPr>
          <a:xfrm>
            <a:off x="5403064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2" name="object 5722"/>
          <p:cNvSpPr/>
          <p:nvPr/>
        </p:nvSpPr>
        <p:spPr>
          <a:xfrm>
            <a:off x="5439055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3" name="object 5723"/>
          <p:cNvSpPr/>
          <p:nvPr/>
        </p:nvSpPr>
        <p:spPr>
          <a:xfrm>
            <a:off x="5475059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4" name="object 5724"/>
          <p:cNvSpPr/>
          <p:nvPr/>
        </p:nvSpPr>
        <p:spPr>
          <a:xfrm>
            <a:off x="5511051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5" name="object 5725"/>
          <p:cNvSpPr/>
          <p:nvPr/>
        </p:nvSpPr>
        <p:spPr>
          <a:xfrm>
            <a:off x="5547056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6" name="object 5726"/>
          <p:cNvSpPr/>
          <p:nvPr/>
        </p:nvSpPr>
        <p:spPr>
          <a:xfrm>
            <a:off x="5583061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7" name="object 5727"/>
          <p:cNvSpPr/>
          <p:nvPr/>
        </p:nvSpPr>
        <p:spPr>
          <a:xfrm>
            <a:off x="5619052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8" name="object 5728"/>
          <p:cNvSpPr/>
          <p:nvPr/>
        </p:nvSpPr>
        <p:spPr>
          <a:xfrm>
            <a:off x="5655057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9" name="object 5729"/>
          <p:cNvSpPr/>
          <p:nvPr/>
        </p:nvSpPr>
        <p:spPr>
          <a:xfrm>
            <a:off x="5691061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0" name="object 5730"/>
          <p:cNvSpPr/>
          <p:nvPr/>
        </p:nvSpPr>
        <p:spPr>
          <a:xfrm>
            <a:off x="5727053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1" name="object 5731"/>
          <p:cNvSpPr/>
          <p:nvPr/>
        </p:nvSpPr>
        <p:spPr>
          <a:xfrm>
            <a:off x="5763057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2" name="object 5732"/>
          <p:cNvSpPr/>
          <p:nvPr/>
        </p:nvSpPr>
        <p:spPr>
          <a:xfrm>
            <a:off x="5799062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3" name="object 5733"/>
          <p:cNvSpPr/>
          <p:nvPr/>
        </p:nvSpPr>
        <p:spPr>
          <a:xfrm>
            <a:off x="5835067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4" name="object 5734"/>
          <p:cNvSpPr/>
          <p:nvPr/>
        </p:nvSpPr>
        <p:spPr>
          <a:xfrm>
            <a:off x="5871058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5" name="object 5735"/>
          <p:cNvSpPr/>
          <p:nvPr/>
        </p:nvSpPr>
        <p:spPr>
          <a:xfrm>
            <a:off x="5907063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6" name="object 5736"/>
          <p:cNvSpPr/>
          <p:nvPr/>
        </p:nvSpPr>
        <p:spPr>
          <a:xfrm>
            <a:off x="5943067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7" name="object 5737"/>
          <p:cNvSpPr/>
          <p:nvPr/>
        </p:nvSpPr>
        <p:spPr>
          <a:xfrm>
            <a:off x="5979059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8" name="object 5738"/>
          <p:cNvSpPr/>
          <p:nvPr/>
        </p:nvSpPr>
        <p:spPr>
          <a:xfrm>
            <a:off x="6015051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9" name="object 5739"/>
          <p:cNvSpPr/>
          <p:nvPr/>
        </p:nvSpPr>
        <p:spPr>
          <a:xfrm>
            <a:off x="6051055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0" name="object 5740"/>
          <p:cNvSpPr/>
          <p:nvPr/>
        </p:nvSpPr>
        <p:spPr>
          <a:xfrm>
            <a:off x="6087060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1" name="object 5741"/>
          <p:cNvSpPr/>
          <p:nvPr/>
        </p:nvSpPr>
        <p:spPr>
          <a:xfrm>
            <a:off x="6123052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2" name="object 5742"/>
          <p:cNvSpPr/>
          <p:nvPr/>
        </p:nvSpPr>
        <p:spPr>
          <a:xfrm>
            <a:off x="6159056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3" name="object 5743"/>
          <p:cNvSpPr/>
          <p:nvPr/>
        </p:nvSpPr>
        <p:spPr>
          <a:xfrm>
            <a:off x="6195061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4" name="object 5744"/>
          <p:cNvSpPr/>
          <p:nvPr/>
        </p:nvSpPr>
        <p:spPr>
          <a:xfrm>
            <a:off x="6231052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5" name="object 5745"/>
          <p:cNvSpPr/>
          <p:nvPr/>
        </p:nvSpPr>
        <p:spPr>
          <a:xfrm>
            <a:off x="6267057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6" name="object 5746"/>
          <p:cNvSpPr/>
          <p:nvPr/>
        </p:nvSpPr>
        <p:spPr>
          <a:xfrm>
            <a:off x="6303062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7" name="object 5747"/>
          <p:cNvSpPr/>
          <p:nvPr/>
        </p:nvSpPr>
        <p:spPr>
          <a:xfrm>
            <a:off x="6339053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8" name="object 5748"/>
          <p:cNvSpPr/>
          <p:nvPr/>
        </p:nvSpPr>
        <p:spPr>
          <a:xfrm>
            <a:off x="6375058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9" name="object 5749"/>
          <p:cNvSpPr/>
          <p:nvPr/>
        </p:nvSpPr>
        <p:spPr>
          <a:xfrm>
            <a:off x="6411062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0" name="object 5750"/>
          <p:cNvSpPr/>
          <p:nvPr/>
        </p:nvSpPr>
        <p:spPr>
          <a:xfrm>
            <a:off x="6447067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1" name="object 5751"/>
          <p:cNvSpPr/>
          <p:nvPr/>
        </p:nvSpPr>
        <p:spPr>
          <a:xfrm>
            <a:off x="6483059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2" name="object 5752"/>
          <p:cNvSpPr/>
          <p:nvPr/>
        </p:nvSpPr>
        <p:spPr>
          <a:xfrm>
            <a:off x="6519063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3" name="object 5753"/>
          <p:cNvSpPr/>
          <p:nvPr/>
        </p:nvSpPr>
        <p:spPr>
          <a:xfrm>
            <a:off x="6555068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4" name="object 5754"/>
          <p:cNvSpPr/>
          <p:nvPr/>
        </p:nvSpPr>
        <p:spPr>
          <a:xfrm>
            <a:off x="6591059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5" name="object 5755"/>
          <p:cNvSpPr/>
          <p:nvPr/>
        </p:nvSpPr>
        <p:spPr>
          <a:xfrm>
            <a:off x="6627052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6" name="object 5756"/>
          <p:cNvSpPr/>
          <p:nvPr/>
        </p:nvSpPr>
        <p:spPr>
          <a:xfrm>
            <a:off x="6663056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7" name="object 5757"/>
          <p:cNvSpPr/>
          <p:nvPr/>
        </p:nvSpPr>
        <p:spPr>
          <a:xfrm>
            <a:off x="6699060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8" name="object 5758"/>
          <p:cNvSpPr/>
          <p:nvPr/>
        </p:nvSpPr>
        <p:spPr>
          <a:xfrm>
            <a:off x="6735052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9" name="object 5759"/>
          <p:cNvSpPr/>
          <p:nvPr/>
        </p:nvSpPr>
        <p:spPr>
          <a:xfrm>
            <a:off x="6771057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0" name="object 5760"/>
          <p:cNvSpPr/>
          <p:nvPr/>
        </p:nvSpPr>
        <p:spPr>
          <a:xfrm>
            <a:off x="6807061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1" name="object 5761"/>
          <p:cNvSpPr/>
          <p:nvPr/>
        </p:nvSpPr>
        <p:spPr>
          <a:xfrm>
            <a:off x="6843053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2" name="object 5762"/>
          <p:cNvSpPr/>
          <p:nvPr/>
        </p:nvSpPr>
        <p:spPr>
          <a:xfrm>
            <a:off x="6879056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3" name="object 5763"/>
          <p:cNvSpPr/>
          <p:nvPr/>
        </p:nvSpPr>
        <p:spPr>
          <a:xfrm>
            <a:off x="6915062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4" name="object 5764"/>
          <p:cNvSpPr/>
          <p:nvPr/>
        </p:nvSpPr>
        <p:spPr>
          <a:xfrm>
            <a:off x="6951067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5" name="object 5765"/>
          <p:cNvSpPr/>
          <p:nvPr/>
        </p:nvSpPr>
        <p:spPr>
          <a:xfrm>
            <a:off x="6987058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6" name="object 5766"/>
          <p:cNvSpPr/>
          <p:nvPr/>
        </p:nvSpPr>
        <p:spPr>
          <a:xfrm>
            <a:off x="7023062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7" name="object 5767"/>
          <p:cNvSpPr/>
          <p:nvPr/>
        </p:nvSpPr>
        <p:spPr>
          <a:xfrm>
            <a:off x="7059067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8" name="object 5768"/>
          <p:cNvSpPr/>
          <p:nvPr/>
        </p:nvSpPr>
        <p:spPr>
          <a:xfrm>
            <a:off x="7095059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9" name="object 5769"/>
          <p:cNvSpPr/>
          <p:nvPr/>
        </p:nvSpPr>
        <p:spPr>
          <a:xfrm>
            <a:off x="7131063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0" name="object 5770"/>
          <p:cNvSpPr/>
          <p:nvPr/>
        </p:nvSpPr>
        <p:spPr>
          <a:xfrm>
            <a:off x="7167054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1" name="object 5771"/>
          <p:cNvSpPr/>
          <p:nvPr/>
        </p:nvSpPr>
        <p:spPr>
          <a:xfrm>
            <a:off x="7203060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2" name="object 5772"/>
          <p:cNvSpPr/>
          <p:nvPr/>
        </p:nvSpPr>
        <p:spPr>
          <a:xfrm>
            <a:off x="7239051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3" name="object 5773"/>
          <p:cNvSpPr/>
          <p:nvPr/>
        </p:nvSpPr>
        <p:spPr>
          <a:xfrm>
            <a:off x="7275056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4" name="object 5774"/>
          <p:cNvSpPr/>
          <p:nvPr/>
        </p:nvSpPr>
        <p:spPr>
          <a:xfrm>
            <a:off x="7311059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5" name="object 5775"/>
          <p:cNvSpPr/>
          <p:nvPr/>
        </p:nvSpPr>
        <p:spPr>
          <a:xfrm>
            <a:off x="7347065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6" name="object 5776"/>
          <p:cNvSpPr/>
          <p:nvPr/>
        </p:nvSpPr>
        <p:spPr>
          <a:xfrm>
            <a:off x="7383057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7" name="object 5777"/>
          <p:cNvSpPr/>
          <p:nvPr/>
        </p:nvSpPr>
        <p:spPr>
          <a:xfrm>
            <a:off x="7419061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8" name="object 5778"/>
          <p:cNvSpPr/>
          <p:nvPr/>
        </p:nvSpPr>
        <p:spPr>
          <a:xfrm>
            <a:off x="7455065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9" name="object 5779"/>
          <p:cNvSpPr/>
          <p:nvPr/>
        </p:nvSpPr>
        <p:spPr>
          <a:xfrm>
            <a:off x="7491058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0" name="object 5780"/>
          <p:cNvSpPr/>
          <p:nvPr/>
        </p:nvSpPr>
        <p:spPr>
          <a:xfrm>
            <a:off x="7527063" y="323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1" name="object 5781"/>
          <p:cNvSpPr/>
          <p:nvPr/>
        </p:nvSpPr>
        <p:spPr>
          <a:xfrm>
            <a:off x="3711080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2" name="object 5782"/>
          <p:cNvSpPr/>
          <p:nvPr/>
        </p:nvSpPr>
        <p:spPr>
          <a:xfrm>
            <a:off x="3747072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3" name="object 5783"/>
          <p:cNvSpPr/>
          <p:nvPr/>
        </p:nvSpPr>
        <p:spPr>
          <a:xfrm>
            <a:off x="3783077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4" name="object 5784"/>
          <p:cNvSpPr/>
          <p:nvPr/>
        </p:nvSpPr>
        <p:spPr>
          <a:xfrm>
            <a:off x="3819069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5" name="object 5785"/>
          <p:cNvSpPr/>
          <p:nvPr/>
        </p:nvSpPr>
        <p:spPr>
          <a:xfrm>
            <a:off x="3855060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6" name="object 5786"/>
          <p:cNvSpPr/>
          <p:nvPr/>
        </p:nvSpPr>
        <p:spPr>
          <a:xfrm>
            <a:off x="3891065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7" name="object 5787"/>
          <p:cNvSpPr/>
          <p:nvPr/>
        </p:nvSpPr>
        <p:spPr>
          <a:xfrm>
            <a:off x="3927057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8" name="object 5788"/>
          <p:cNvSpPr/>
          <p:nvPr/>
        </p:nvSpPr>
        <p:spPr>
          <a:xfrm>
            <a:off x="3963060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9" name="object 5789"/>
          <p:cNvSpPr/>
          <p:nvPr/>
        </p:nvSpPr>
        <p:spPr>
          <a:xfrm>
            <a:off x="3999053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0" name="object 5790"/>
          <p:cNvSpPr/>
          <p:nvPr/>
        </p:nvSpPr>
        <p:spPr>
          <a:xfrm>
            <a:off x="4035057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1" name="object 5791"/>
          <p:cNvSpPr/>
          <p:nvPr/>
        </p:nvSpPr>
        <p:spPr>
          <a:xfrm>
            <a:off x="4071049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2" name="object 5792"/>
          <p:cNvSpPr/>
          <p:nvPr/>
        </p:nvSpPr>
        <p:spPr>
          <a:xfrm>
            <a:off x="4107054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3" name="object 5793"/>
          <p:cNvSpPr/>
          <p:nvPr/>
        </p:nvSpPr>
        <p:spPr>
          <a:xfrm>
            <a:off x="4143033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4" name="object 5794"/>
          <p:cNvSpPr/>
          <p:nvPr/>
        </p:nvSpPr>
        <p:spPr>
          <a:xfrm>
            <a:off x="4179037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5" name="object 5795"/>
          <p:cNvSpPr/>
          <p:nvPr/>
        </p:nvSpPr>
        <p:spPr>
          <a:xfrm>
            <a:off x="4215042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6" name="object 5796"/>
          <p:cNvSpPr/>
          <p:nvPr/>
        </p:nvSpPr>
        <p:spPr>
          <a:xfrm>
            <a:off x="4251021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7" name="object 5797"/>
          <p:cNvSpPr/>
          <p:nvPr/>
        </p:nvSpPr>
        <p:spPr>
          <a:xfrm>
            <a:off x="4287025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8" name="object 5798"/>
          <p:cNvSpPr/>
          <p:nvPr/>
        </p:nvSpPr>
        <p:spPr>
          <a:xfrm>
            <a:off x="4323030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9" name="object 5799"/>
          <p:cNvSpPr/>
          <p:nvPr/>
        </p:nvSpPr>
        <p:spPr>
          <a:xfrm>
            <a:off x="4359009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0" name="object 5800"/>
          <p:cNvSpPr/>
          <p:nvPr/>
        </p:nvSpPr>
        <p:spPr>
          <a:xfrm>
            <a:off x="4395013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1" name="object 5801"/>
          <p:cNvSpPr/>
          <p:nvPr/>
        </p:nvSpPr>
        <p:spPr>
          <a:xfrm>
            <a:off x="4431005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2" name="object 5802"/>
          <p:cNvSpPr/>
          <p:nvPr/>
        </p:nvSpPr>
        <p:spPr>
          <a:xfrm>
            <a:off x="4467010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3" name="object 5803"/>
          <p:cNvSpPr/>
          <p:nvPr/>
        </p:nvSpPr>
        <p:spPr>
          <a:xfrm>
            <a:off x="4503129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4" name="object 5804"/>
          <p:cNvSpPr/>
          <p:nvPr/>
        </p:nvSpPr>
        <p:spPr>
          <a:xfrm>
            <a:off x="4539133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5" name="object 5805"/>
          <p:cNvSpPr/>
          <p:nvPr/>
        </p:nvSpPr>
        <p:spPr>
          <a:xfrm>
            <a:off x="4575138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6" name="object 5806"/>
          <p:cNvSpPr/>
          <p:nvPr/>
        </p:nvSpPr>
        <p:spPr>
          <a:xfrm>
            <a:off x="4611129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7" name="object 5807"/>
          <p:cNvSpPr/>
          <p:nvPr/>
        </p:nvSpPr>
        <p:spPr>
          <a:xfrm>
            <a:off x="4647121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8" name="object 5808"/>
          <p:cNvSpPr/>
          <p:nvPr/>
        </p:nvSpPr>
        <p:spPr>
          <a:xfrm>
            <a:off x="4683126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9" name="object 5809"/>
          <p:cNvSpPr/>
          <p:nvPr/>
        </p:nvSpPr>
        <p:spPr>
          <a:xfrm>
            <a:off x="4719118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0" name="object 5810"/>
          <p:cNvSpPr/>
          <p:nvPr/>
        </p:nvSpPr>
        <p:spPr>
          <a:xfrm>
            <a:off x="4755122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1" name="object 5811"/>
          <p:cNvSpPr/>
          <p:nvPr/>
        </p:nvSpPr>
        <p:spPr>
          <a:xfrm>
            <a:off x="4791126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2" name="object 5812"/>
          <p:cNvSpPr/>
          <p:nvPr/>
        </p:nvSpPr>
        <p:spPr>
          <a:xfrm>
            <a:off x="4827131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3" name="object 5813"/>
          <p:cNvSpPr/>
          <p:nvPr/>
        </p:nvSpPr>
        <p:spPr>
          <a:xfrm>
            <a:off x="4863123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4" name="object 5814"/>
          <p:cNvSpPr/>
          <p:nvPr/>
        </p:nvSpPr>
        <p:spPr>
          <a:xfrm>
            <a:off x="4899115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5" name="object 5815"/>
          <p:cNvSpPr/>
          <p:nvPr/>
        </p:nvSpPr>
        <p:spPr>
          <a:xfrm>
            <a:off x="4935119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6" name="object 5816"/>
          <p:cNvSpPr/>
          <p:nvPr/>
        </p:nvSpPr>
        <p:spPr>
          <a:xfrm>
            <a:off x="4971124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7" name="object 5817"/>
          <p:cNvSpPr/>
          <p:nvPr/>
        </p:nvSpPr>
        <p:spPr>
          <a:xfrm>
            <a:off x="5007116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8" name="object 5818"/>
          <p:cNvSpPr/>
          <p:nvPr/>
        </p:nvSpPr>
        <p:spPr>
          <a:xfrm>
            <a:off x="5043121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9" name="object 5819"/>
          <p:cNvSpPr/>
          <p:nvPr/>
        </p:nvSpPr>
        <p:spPr>
          <a:xfrm>
            <a:off x="5079124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0" name="object 5820"/>
          <p:cNvSpPr/>
          <p:nvPr/>
        </p:nvSpPr>
        <p:spPr>
          <a:xfrm>
            <a:off x="5115118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1" name="object 5821"/>
          <p:cNvSpPr/>
          <p:nvPr/>
        </p:nvSpPr>
        <p:spPr>
          <a:xfrm>
            <a:off x="5151122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2" name="object 5822"/>
          <p:cNvSpPr/>
          <p:nvPr/>
        </p:nvSpPr>
        <p:spPr>
          <a:xfrm>
            <a:off x="5187127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3" name="object 5823"/>
          <p:cNvSpPr/>
          <p:nvPr/>
        </p:nvSpPr>
        <p:spPr>
          <a:xfrm>
            <a:off x="5223131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4" name="object 5824"/>
          <p:cNvSpPr/>
          <p:nvPr/>
        </p:nvSpPr>
        <p:spPr>
          <a:xfrm>
            <a:off x="5259123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5" name="object 5825"/>
          <p:cNvSpPr/>
          <p:nvPr/>
        </p:nvSpPr>
        <p:spPr>
          <a:xfrm>
            <a:off x="5295127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6" name="object 5826"/>
          <p:cNvSpPr/>
          <p:nvPr/>
        </p:nvSpPr>
        <p:spPr>
          <a:xfrm>
            <a:off x="5331132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7" name="object 5827"/>
          <p:cNvSpPr/>
          <p:nvPr/>
        </p:nvSpPr>
        <p:spPr>
          <a:xfrm>
            <a:off x="5367123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8" name="object 5828"/>
          <p:cNvSpPr/>
          <p:nvPr/>
        </p:nvSpPr>
        <p:spPr>
          <a:xfrm>
            <a:off x="5403128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9" name="object 5829"/>
          <p:cNvSpPr/>
          <p:nvPr/>
        </p:nvSpPr>
        <p:spPr>
          <a:xfrm>
            <a:off x="5439120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0" name="object 5830"/>
          <p:cNvSpPr/>
          <p:nvPr/>
        </p:nvSpPr>
        <p:spPr>
          <a:xfrm>
            <a:off x="5475125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1" name="object 5831"/>
          <p:cNvSpPr/>
          <p:nvPr/>
        </p:nvSpPr>
        <p:spPr>
          <a:xfrm>
            <a:off x="5511116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2" name="object 5832"/>
          <p:cNvSpPr/>
          <p:nvPr/>
        </p:nvSpPr>
        <p:spPr>
          <a:xfrm>
            <a:off x="5547121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3" name="object 5833"/>
          <p:cNvSpPr/>
          <p:nvPr/>
        </p:nvSpPr>
        <p:spPr>
          <a:xfrm>
            <a:off x="5583125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4" name="object 5834"/>
          <p:cNvSpPr/>
          <p:nvPr/>
        </p:nvSpPr>
        <p:spPr>
          <a:xfrm>
            <a:off x="5619117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5" name="object 5835"/>
          <p:cNvSpPr/>
          <p:nvPr/>
        </p:nvSpPr>
        <p:spPr>
          <a:xfrm>
            <a:off x="5655121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6" name="object 5836"/>
          <p:cNvSpPr/>
          <p:nvPr/>
        </p:nvSpPr>
        <p:spPr>
          <a:xfrm>
            <a:off x="5691126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7" name="object 5837"/>
          <p:cNvSpPr/>
          <p:nvPr/>
        </p:nvSpPr>
        <p:spPr>
          <a:xfrm>
            <a:off x="5727118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8" name="object 5838"/>
          <p:cNvSpPr/>
          <p:nvPr/>
        </p:nvSpPr>
        <p:spPr>
          <a:xfrm>
            <a:off x="5763123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9" name="object 5839"/>
          <p:cNvSpPr/>
          <p:nvPr/>
        </p:nvSpPr>
        <p:spPr>
          <a:xfrm>
            <a:off x="5799127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0" name="object 5840"/>
          <p:cNvSpPr/>
          <p:nvPr/>
        </p:nvSpPr>
        <p:spPr>
          <a:xfrm>
            <a:off x="5835131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1" name="object 5841"/>
          <p:cNvSpPr/>
          <p:nvPr/>
        </p:nvSpPr>
        <p:spPr>
          <a:xfrm>
            <a:off x="5871123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2" name="object 5842"/>
          <p:cNvSpPr/>
          <p:nvPr/>
        </p:nvSpPr>
        <p:spPr>
          <a:xfrm>
            <a:off x="5907128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3" name="object 5843"/>
          <p:cNvSpPr/>
          <p:nvPr/>
        </p:nvSpPr>
        <p:spPr>
          <a:xfrm>
            <a:off x="5943132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4" name="object 5844"/>
          <p:cNvSpPr/>
          <p:nvPr/>
        </p:nvSpPr>
        <p:spPr>
          <a:xfrm>
            <a:off x="5979124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5" name="object 5845"/>
          <p:cNvSpPr/>
          <p:nvPr/>
        </p:nvSpPr>
        <p:spPr>
          <a:xfrm>
            <a:off x="6015116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6" name="object 5846"/>
          <p:cNvSpPr/>
          <p:nvPr/>
        </p:nvSpPr>
        <p:spPr>
          <a:xfrm>
            <a:off x="6051120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7" name="object 5847"/>
          <p:cNvSpPr/>
          <p:nvPr/>
        </p:nvSpPr>
        <p:spPr>
          <a:xfrm>
            <a:off x="6087125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8" name="object 5848"/>
          <p:cNvSpPr/>
          <p:nvPr/>
        </p:nvSpPr>
        <p:spPr>
          <a:xfrm>
            <a:off x="6123116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9" name="object 5849"/>
          <p:cNvSpPr/>
          <p:nvPr/>
        </p:nvSpPr>
        <p:spPr>
          <a:xfrm>
            <a:off x="6159121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0" name="object 5850"/>
          <p:cNvSpPr/>
          <p:nvPr/>
        </p:nvSpPr>
        <p:spPr>
          <a:xfrm>
            <a:off x="6195126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1" name="object 5851"/>
          <p:cNvSpPr/>
          <p:nvPr/>
        </p:nvSpPr>
        <p:spPr>
          <a:xfrm>
            <a:off x="6231117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2" name="object 5852"/>
          <p:cNvSpPr/>
          <p:nvPr/>
        </p:nvSpPr>
        <p:spPr>
          <a:xfrm>
            <a:off x="6267122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3" name="object 5853"/>
          <p:cNvSpPr/>
          <p:nvPr/>
        </p:nvSpPr>
        <p:spPr>
          <a:xfrm>
            <a:off x="6303126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4" name="object 5854"/>
          <p:cNvSpPr/>
          <p:nvPr/>
        </p:nvSpPr>
        <p:spPr>
          <a:xfrm>
            <a:off x="6339118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5" name="object 5855"/>
          <p:cNvSpPr/>
          <p:nvPr/>
        </p:nvSpPr>
        <p:spPr>
          <a:xfrm>
            <a:off x="6375123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6" name="object 5856"/>
          <p:cNvSpPr/>
          <p:nvPr/>
        </p:nvSpPr>
        <p:spPr>
          <a:xfrm>
            <a:off x="6411127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7" name="object 5857"/>
          <p:cNvSpPr/>
          <p:nvPr/>
        </p:nvSpPr>
        <p:spPr>
          <a:xfrm>
            <a:off x="6447132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8" name="object 5858"/>
          <p:cNvSpPr/>
          <p:nvPr/>
        </p:nvSpPr>
        <p:spPr>
          <a:xfrm>
            <a:off x="6483122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9" name="object 5859"/>
          <p:cNvSpPr/>
          <p:nvPr/>
        </p:nvSpPr>
        <p:spPr>
          <a:xfrm>
            <a:off x="6519128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0" name="object 5860"/>
          <p:cNvSpPr/>
          <p:nvPr/>
        </p:nvSpPr>
        <p:spPr>
          <a:xfrm>
            <a:off x="6555133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1" name="object 5861"/>
          <p:cNvSpPr/>
          <p:nvPr/>
        </p:nvSpPr>
        <p:spPr>
          <a:xfrm>
            <a:off x="6591124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2" name="object 5862"/>
          <p:cNvSpPr/>
          <p:nvPr/>
        </p:nvSpPr>
        <p:spPr>
          <a:xfrm>
            <a:off x="6627116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3" name="object 5863"/>
          <p:cNvSpPr/>
          <p:nvPr/>
        </p:nvSpPr>
        <p:spPr>
          <a:xfrm>
            <a:off x="6663121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4" name="object 5864"/>
          <p:cNvSpPr/>
          <p:nvPr/>
        </p:nvSpPr>
        <p:spPr>
          <a:xfrm>
            <a:off x="6699125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5" name="object 5865"/>
          <p:cNvSpPr/>
          <p:nvPr/>
        </p:nvSpPr>
        <p:spPr>
          <a:xfrm>
            <a:off x="6735117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6" name="object 5866"/>
          <p:cNvSpPr/>
          <p:nvPr/>
        </p:nvSpPr>
        <p:spPr>
          <a:xfrm>
            <a:off x="6771120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7" name="object 5867"/>
          <p:cNvSpPr/>
          <p:nvPr/>
        </p:nvSpPr>
        <p:spPr>
          <a:xfrm>
            <a:off x="6807126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8" name="object 5868"/>
          <p:cNvSpPr/>
          <p:nvPr/>
        </p:nvSpPr>
        <p:spPr>
          <a:xfrm>
            <a:off x="6843117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9" name="object 5869"/>
          <p:cNvSpPr/>
          <p:nvPr/>
        </p:nvSpPr>
        <p:spPr>
          <a:xfrm>
            <a:off x="6879122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0" name="object 5870"/>
          <p:cNvSpPr/>
          <p:nvPr/>
        </p:nvSpPr>
        <p:spPr>
          <a:xfrm>
            <a:off x="6915125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1" name="object 5871"/>
          <p:cNvSpPr/>
          <p:nvPr/>
        </p:nvSpPr>
        <p:spPr>
          <a:xfrm>
            <a:off x="6951131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2" name="object 5872"/>
          <p:cNvSpPr/>
          <p:nvPr/>
        </p:nvSpPr>
        <p:spPr>
          <a:xfrm>
            <a:off x="6987123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3" name="object 5873"/>
          <p:cNvSpPr/>
          <p:nvPr/>
        </p:nvSpPr>
        <p:spPr>
          <a:xfrm>
            <a:off x="7023127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4" name="object 5874"/>
          <p:cNvSpPr/>
          <p:nvPr/>
        </p:nvSpPr>
        <p:spPr>
          <a:xfrm>
            <a:off x="7059131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5" name="object 5875"/>
          <p:cNvSpPr/>
          <p:nvPr/>
        </p:nvSpPr>
        <p:spPr>
          <a:xfrm>
            <a:off x="7095124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6" name="object 5876"/>
          <p:cNvSpPr/>
          <p:nvPr/>
        </p:nvSpPr>
        <p:spPr>
          <a:xfrm>
            <a:off x="7131129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7" name="object 5877"/>
          <p:cNvSpPr/>
          <p:nvPr/>
        </p:nvSpPr>
        <p:spPr>
          <a:xfrm>
            <a:off x="7167120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8" name="object 5878"/>
          <p:cNvSpPr/>
          <p:nvPr/>
        </p:nvSpPr>
        <p:spPr>
          <a:xfrm>
            <a:off x="7203124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9" name="object 5879"/>
          <p:cNvSpPr/>
          <p:nvPr/>
        </p:nvSpPr>
        <p:spPr>
          <a:xfrm>
            <a:off x="7239117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0" name="object 5880"/>
          <p:cNvSpPr/>
          <p:nvPr/>
        </p:nvSpPr>
        <p:spPr>
          <a:xfrm>
            <a:off x="7275121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1" name="object 5881"/>
          <p:cNvSpPr/>
          <p:nvPr/>
        </p:nvSpPr>
        <p:spPr>
          <a:xfrm>
            <a:off x="7311125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2" name="object 5882"/>
          <p:cNvSpPr/>
          <p:nvPr/>
        </p:nvSpPr>
        <p:spPr>
          <a:xfrm>
            <a:off x="7347129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3" name="object 5883"/>
          <p:cNvSpPr/>
          <p:nvPr/>
        </p:nvSpPr>
        <p:spPr>
          <a:xfrm>
            <a:off x="7383122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4" name="object 5884"/>
          <p:cNvSpPr/>
          <p:nvPr/>
        </p:nvSpPr>
        <p:spPr>
          <a:xfrm>
            <a:off x="7419126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5" name="object 5885"/>
          <p:cNvSpPr/>
          <p:nvPr/>
        </p:nvSpPr>
        <p:spPr>
          <a:xfrm>
            <a:off x="7455130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6" name="object 5886"/>
          <p:cNvSpPr/>
          <p:nvPr/>
        </p:nvSpPr>
        <p:spPr>
          <a:xfrm>
            <a:off x="7491121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7" name="object 5887"/>
          <p:cNvSpPr/>
          <p:nvPr/>
        </p:nvSpPr>
        <p:spPr>
          <a:xfrm>
            <a:off x="7527127" y="3194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8" name="object 5888"/>
          <p:cNvSpPr/>
          <p:nvPr/>
        </p:nvSpPr>
        <p:spPr>
          <a:xfrm>
            <a:off x="3711144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9" name="object 5889"/>
          <p:cNvSpPr/>
          <p:nvPr/>
        </p:nvSpPr>
        <p:spPr>
          <a:xfrm>
            <a:off x="3747148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0" name="object 5890"/>
          <p:cNvSpPr/>
          <p:nvPr/>
        </p:nvSpPr>
        <p:spPr>
          <a:xfrm>
            <a:off x="3783141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1" name="object 5891"/>
          <p:cNvSpPr/>
          <p:nvPr/>
        </p:nvSpPr>
        <p:spPr>
          <a:xfrm>
            <a:off x="3819145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2" name="object 5892"/>
          <p:cNvSpPr/>
          <p:nvPr/>
        </p:nvSpPr>
        <p:spPr>
          <a:xfrm>
            <a:off x="3855125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3" name="object 5893"/>
          <p:cNvSpPr/>
          <p:nvPr/>
        </p:nvSpPr>
        <p:spPr>
          <a:xfrm>
            <a:off x="3891128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4" name="object 5894"/>
          <p:cNvSpPr/>
          <p:nvPr/>
        </p:nvSpPr>
        <p:spPr>
          <a:xfrm>
            <a:off x="3927121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5" name="object 5895"/>
          <p:cNvSpPr/>
          <p:nvPr/>
        </p:nvSpPr>
        <p:spPr>
          <a:xfrm>
            <a:off x="3963113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6" name="object 5896"/>
          <p:cNvSpPr/>
          <p:nvPr/>
        </p:nvSpPr>
        <p:spPr>
          <a:xfrm>
            <a:off x="3999118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7" name="object 5897"/>
          <p:cNvSpPr/>
          <p:nvPr/>
        </p:nvSpPr>
        <p:spPr>
          <a:xfrm>
            <a:off x="4035109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8" name="object 5898"/>
          <p:cNvSpPr/>
          <p:nvPr/>
        </p:nvSpPr>
        <p:spPr>
          <a:xfrm>
            <a:off x="4071114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9" name="object 5899"/>
          <p:cNvSpPr/>
          <p:nvPr/>
        </p:nvSpPr>
        <p:spPr>
          <a:xfrm>
            <a:off x="4107119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0" name="object 5900"/>
          <p:cNvSpPr/>
          <p:nvPr/>
        </p:nvSpPr>
        <p:spPr>
          <a:xfrm>
            <a:off x="4143098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1" name="object 5901"/>
          <p:cNvSpPr/>
          <p:nvPr/>
        </p:nvSpPr>
        <p:spPr>
          <a:xfrm>
            <a:off x="4179102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2" name="object 5902"/>
          <p:cNvSpPr/>
          <p:nvPr/>
        </p:nvSpPr>
        <p:spPr>
          <a:xfrm>
            <a:off x="4215107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3" name="object 5903"/>
          <p:cNvSpPr/>
          <p:nvPr/>
        </p:nvSpPr>
        <p:spPr>
          <a:xfrm>
            <a:off x="4251099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4" name="object 5904"/>
          <p:cNvSpPr/>
          <p:nvPr/>
        </p:nvSpPr>
        <p:spPr>
          <a:xfrm>
            <a:off x="4287090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5" name="object 5905"/>
          <p:cNvSpPr/>
          <p:nvPr/>
        </p:nvSpPr>
        <p:spPr>
          <a:xfrm>
            <a:off x="4323095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6" name="object 5906"/>
          <p:cNvSpPr/>
          <p:nvPr/>
        </p:nvSpPr>
        <p:spPr>
          <a:xfrm>
            <a:off x="4359074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7" name="object 5907"/>
          <p:cNvSpPr/>
          <p:nvPr/>
        </p:nvSpPr>
        <p:spPr>
          <a:xfrm>
            <a:off x="4395079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8" name="object 5908"/>
          <p:cNvSpPr/>
          <p:nvPr/>
        </p:nvSpPr>
        <p:spPr>
          <a:xfrm>
            <a:off x="4431070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9" name="object 5909"/>
          <p:cNvSpPr/>
          <p:nvPr/>
        </p:nvSpPr>
        <p:spPr>
          <a:xfrm>
            <a:off x="4467075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0" name="object 5910"/>
          <p:cNvSpPr/>
          <p:nvPr/>
        </p:nvSpPr>
        <p:spPr>
          <a:xfrm>
            <a:off x="4503066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1" name="object 5911"/>
          <p:cNvSpPr/>
          <p:nvPr/>
        </p:nvSpPr>
        <p:spPr>
          <a:xfrm>
            <a:off x="4539084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2" name="object 5912"/>
          <p:cNvSpPr/>
          <p:nvPr/>
        </p:nvSpPr>
        <p:spPr>
          <a:xfrm>
            <a:off x="4575075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3" name="object 5913"/>
          <p:cNvSpPr/>
          <p:nvPr/>
        </p:nvSpPr>
        <p:spPr>
          <a:xfrm>
            <a:off x="4611067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4" name="object 5914"/>
          <p:cNvSpPr/>
          <p:nvPr/>
        </p:nvSpPr>
        <p:spPr>
          <a:xfrm>
            <a:off x="4647059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5" name="object 5915"/>
          <p:cNvSpPr/>
          <p:nvPr/>
        </p:nvSpPr>
        <p:spPr>
          <a:xfrm>
            <a:off x="4683064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6" name="object 5916"/>
          <p:cNvSpPr/>
          <p:nvPr/>
        </p:nvSpPr>
        <p:spPr>
          <a:xfrm>
            <a:off x="4719055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7" name="object 5917"/>
          <p:cNvSpPr/>
          <p:nvPr/>
        </p:nvSpPr>
        <p:spPr>
          <a:xfrm>
            <a:off x="4755060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8" name="object 5918"/>
          <p:cNvSpPr/>
          <p:nvPr/>
        </p:nvSpPr>
        <p:spPr>
          <a:xfrm>
            <a:off x="4791064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9" name="object 5919"/>
          <p:cNvSpPr/>
          <p:nvPr/>
        </p:nvSpPr>
        <p:spPr>
          <a:xfrm>
            <a:off x="4827069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0" name="object 5920"/>
          <p:cNvSpPr/>
          <p:nvPr/>
        </p:nvSpPr>
        <p:spPr>
          <a:xfrm>
            <a:off x="4863061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1" name="object 5921"/>
          <p:cNvSpPr/>
          <p:nvPr/>
        </p:nvSpPr>
        <p:spPr>
          <a:xfrm>
            <a:off x="4899052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2" name="object 5922"/>
          <p:cNvSpPr/>
          <p:nvPr/>
        </p:nvSpPr>
        <p:spPr>
          <a:xfrm>
            <a:off x="4935057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3" name="object 5923"/>
          <p:cNvSpPr/>
          <p:nvPr/>
        </p:nvSpPr>
        <p:spPr>
          <a:xfrm>
            <a:off x="4971062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4" name="object 5924"/>
          <p:cNvSpPr/>
          <p:nvPr/>
        </p:nvSpPr>
        <p:spPr>
          <a:xfrm>
            <a:off x="5007053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5" name="object 5925"/>
          <p:cNvSpPr/>
          <p:nvPr/>
        </p:nvSpPr>
        <p:spPr>
          <a:xfrm>
            <a:off x="5043059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6" name="object 5926"/>
          <p:cNvSpPr/>
          <p:nvPr/>
        </p:nvSpPr>
        <p:spPr>
          <a:xfrm>
            <a:off x="5079064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7" name="object 5927"/>
          <p:cNvSpPr/>
          <p:nvPr/>
        </p:nvSpPr>
        <p:spPr>
          <a:xfrm>
            <a:off x="5115055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8" name="object 5928"/>
          <p:cNvSpPr/>
          <p:nvPr/>
        </p:nvSpPr>
        <p:spPr>
          <a:xfrm>
            <a:off x="5151060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9" name="object 5929"/>
          <p:cNvSpPr/>
          <p:nvPr/>
        </p:nvSpPr>
        <p:spPr>
          <a:xfrm>
            <a:off x="5187064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0" name="object 5930"/>
          <p:cNvSpPr/>
          <p:nvPr/>
        </p:nvSpPr>
        <p:spPr>
          <a:xfrm>
            <a:off x="5223069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1" name="object 5931"/>
          <p:cNvSpPr/>
          <p:nvPr/>
        </p:nvSpPr>
        <p:spPr>
          <a:xfrm>
            <a:off x="5259061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2" name="object 5932"/>
          <p:cNvSpPr/>
          <p:nvPr/>
        </p:nvSpPr>
        <p:spPr>
          <a:xfrm>
            <a:off x="5295065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3" name="object 5933"/>
          <p:cNvSpPr/>
          <p:nvPr/>
        </p:nvSpPr>
        <p:spPr>
          <a:xfrm>
            <a:off x="5331069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4" name="object 5934"/>
          <p:cNvSpPr/>
          <p:nvPr/>
        </p:nvSpPr>
        <p:spPr>
          <a:xfrm>
            <a:off x="5367061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5" name="object 5935"/>
          <p:cNvSpPr/>
          <p:nvPr/>
        </p:nvSpPr>
        <p:spPr>
          <a:xfrm>
            <a:off x="5403066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6" name="object 5936"/>
          <p:cNvSpPr/>
          <p:nvPr/>
        </p:nvSpPr>
        <p:spPr>
          <a:xfrm>
            <a:off x="5439058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7" name="object 5937"/>
          <p:cNvSpPr/>
          <p:nvPr/>
        </p:nvSpPr>
        <p:spPr>
          <a:xfrm>
            <a:off x="5475062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8" name="object 5938"/>
          <p:cNvSpPr/>
          <p:nvPr/>
        </p:nvSpPr>
        <p:spPr>
          <a:xfrm>
            <a:off x="5511054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9" name="object 5939"/>
          <p:cNvSpPr/>
          <p:nvPr/>
        </p:nvSpPr>
        <p:spPr>
          <a:xfrm>
            <a:off x="5547059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0" name="object 5940"/>
          <p:cNvSpPr/>
          <p:nvPr/>
        </p:nvSpPr>
        <p:spPr>
          <a:xfrm>
            <a:off x="5583063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1" name="object 5941"/>
          <p:cNvSpPr/>
          <p:nvPr/>
        </p:nvSpPr>
        <p:spPr>
          <a:xfrm>
            <a:off x="5619055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2" name="object 5942"/>
          <p:cNvSpPr/>
          <p:nvPr/>
        </p:nvSpPr>
        <p:spPr>
          <a:xfrm>
            <a:off x="5655059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3" name="object 5943"/>
          <p:cNvSpPr/>
          <p:nvPr/>
        </p:nvSpPr>
        <p:spPr>
          <a:xfrm>
            <a:off x="5691064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4" name="object 5944"/>
          <p:cNvSpPr/>
          <p:nvPr/>
        </p:nvSpPr>
        <p:spPr>
          <a:xfrm>
            <a:off x="5727056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5" name="object 5945"/>
          <p:cNvSpPr/>
          <p:nvPr/>
        </p:nvSpPr>
        <p:spPr>
          <a:xfrm>
            <a:off x="5763060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6" name="object 5946"/>
          <p:cNvSpPr/>
          <p:nvPr/>
        </p:nvSpPr>
        <p:spPr>
          <a:xfrm>
            <a:off x="5799065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7" name="object 5947"/>
          <p:cNvSpPr/>
          <p:nvPr/>
        </p:nvSpPr>
        <p:spPr>
          <a:xfrm>
            <a:off x="5835069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8" name="object 5948"/>
          <p:cNvSpPr/>
          <p:nvPr/>
        </p:nvSpPr>
        <p:spPr>
          <a:xfrm>
            <a:off x="5871061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9" name="object 5949"/>
          <p:cNvSpPr/>
          <p:nvPr/>
        </p:nvSpPr>
        <p:spPr>
          <a:xfrm>
            <a:off x="5907065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0" name="object 5950"/>
          <p:cNvSpPr/>
          <p:nvPr/>
        </p:nvSpPr>
        <p:spPr>
          <a:xfrm>
            <a:off x="5943070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1" name="object 5951"/>
          <p:cNvSpPr/>
          <p:nvPr/>
        </p:nvSpPr>
        <p:spPr>
          <a:xfrm>
            <a:off x="5979062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2" name="object 5952"/>
          <p:cNvSpPr/>
          <p:nvPr/>
        </p:nvSpPr>
        <p:spPr>
          <a:xfrm>
            <a:off x="6015054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3" name="object 5953"/>
          <p:cNvSpPr/>
          <p:nvPr/>
        </p:nvSpPr>
        <p:spPr>
          <a:xfrm>
            <a:off x="6051058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4" name="object 5954"/>
          <p:cNvSpPr/>
          <p:nvPr/>
        </p:nvSpPr>
        <p:spPr>
          <a:xfrm>
            <a:off x="6087062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5" name="object 5955"/>
          <p:cNvSpPr/>
          <p:nvPr/>
        </p:nvSpPr>
        <p:spPr>
          <a:xfrm>
            <a:off x="6123054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6" name="object 5956"/>
          <p:cNvSpPr/>
          <p:nvPr/>
        </p:nvSpPr>
        <p:spPr>
          <a:xfrm>
            <a:off x="6159059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7" name="object 5957"/>
          <p:cNvSpPr/>
          <p:nvPr/>
        </p:nvSpPr>
        <p:spPr>
          <a:xfrm>
            <a:off x="6195063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8" name="object 5958"/>
          <p:cNvSpPr/>
          <p:nvPr/>
        </p:nvSpPr>
        <p:spPr>
          <a:xfrm>
            <a:off x="6231055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9" name="object 5959"/>
          <p:cNvSpPr/>
          <p:nvPr/>
        </p:nvSpPr>
        <p:spPr>
          <a:xfrm>
            <a:off x="6267060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0" name="object 5960"/>
          <p:cNvSpPr/>
          <p:nvPr/>
        </p:nvSpPr>
        <p:spPr>
          <a:xfrm>
            <a:off x="6303064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1" name="object 5961"/>
          <p:cNvSpPr/>
          <p:nvPr/>
        </p:nvSpPr>
        <p:spPr>
          <a:xfrm>
            <a:off x="6339056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2" name="object 5962"/>
          <p:cNvSpPr/>
          <p:nvPr/>
        </p:nvSpPr>
        <p:spPr>
          <a:xfrm>
            <a:off x="6375060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3" name="object 5963"/>
          <p:cNvSpPr/>
          <p:nvPr/>
        </p:nvSpPr>
        <p:spPr>
          <a:xfrm>
            <a:off x="6411065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4" name="object 5964"/>
          <p:cNvSpPr/>
          <p:nvPr/>
        </p:nvSpPr>
        <p:spPr>
          <a:xfrm>
            <a:off x="6447070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5" name="object 5965"/>
          <p:cNvSpPr/>
          <p:nvPr/>
        </p:nvSpPr>
        <p:spPr>
          <a:xfrm>
            <a:off x="6483061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6" name="object 5966"/>
          <p:cNvSpPr/>
          <p:nvPr/>
        </p:nvSpPr>
        <p:spPr>
          <a:xfrm>
            <a:off x="6519066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7" name="object 5967"/>
          <p:cNvSpPr/>
          <p:nvPr/>
        </p:nvSpPr>
        <p:spPr>
          <a:xfrm>
            <a:off x="6555070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8" name="object 5968"/>
          <p:cNvSpPr/>
          <p:nvPr/>
        </p:nvSpPr>
        <p:spPr>
          <a:xfrm>
            <a:off x="6591062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9" name="object 5969"/>
          <p:cNvSpPr/>
          <p:nvPr/>
        </p:nvSpPr>
        <p:spPr>
          <a:xfrm>
            <a:off x="6627054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0" name="object 5970"/>
          <p:cNvSpPr/>
          <p:nvPr/>
        </p:nvSpPr>
        <p:spPr>
          <a:xfrm>
            <a:off x="6663059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1" name="object 5971"/>
          <p:cNvSpPr/>
          <p:nvPr/>
        </p:nvSpPr>
        <p:spPr>
          <a:xfrm>
            <a:off x="6699063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2" name="object 5972"/>
          <p:cNvSpPr/>
          <p:nvPr/>
        </p:nvSpPr>
        <p:spPr>
          <a:xfrm>
            <a:off x="6735054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3" name="object 5973"/>
          <p:cNvSpPr/>
          <p:nvPr/>
        </p:nvSpPr>
        <p:spPr>
          <a:xfrm>
            <a:off x="6771059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4" name="object 5974"/>
          <p:cNvSpPr/>
          <p:nvPr/>
        </p:nvSpPr>
        <p:spPr>
          <a:xfrm>
            <a:off x="6807064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5" name="object 5975"/>
          <p:cNvSpPr/>
          <p:nvPr/>
        </p:nvSpPr>
        <p:spPr>
          <a:xfrm>
            <a:off x="6843055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6" name="object 5976"/>
          <p:cNvSpPr/>
          <p:nvPr/>
        </p:nvSpPr>
        <p:spPr>
          <a:xfrm>
            <a:off x="6879060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7" name="object 5977"/>
          <p:cNvSpPr/>
          <p:nvPr/>
        </p:nvSpPr>
        <p:spPr>
          <a:xfrm>
            <a:off x="6915063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8" name="object 5978"/>
          <p:cNvSpPr/>
          <p:nvPr/>
        </p:nvSpPr>
        <p:spPr>
          <a:xfrm>
            <a:off x="6951069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9" name="object 5979"/>
          <p:cNvSpPr/>
          <p:nvPr/>
        </p:nvSpPr>
        <p:spPr>
          <a:xfrm>
            <a:off x="6987061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0" name="object 5980"/>
          <p:cNvSpPr/>
          <p:nvPr/>
        </p:nvSpPr>
        <p:spPr>
          <a:xfrm>
            <a:off x="7023065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1" name="object 5981"/>
          <p:cNvSpPr/>
          <p:nvPr/>
        </p:nvSpPr>
        <p:spPr>
          <a:xfrm>
            <a:off x="7059069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2" name="object 5982"/>
          <p:cNvSpPr/>
          <p:nvPr/>
        </p:nvSpPr>
        <p:spPr>
          <a:xfrm>
            <a:off x="7095062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3" name="object 5983"/>
          <p:cNvSpPr/>
          <p:nvPr/>
        </p:nvSpPr>
        <p:spPr>
          <a:xfrm>
            <a:off x="7131066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4" name="object 5984"/>
          <p:cNvSpPr/>
          <p:nvPr/>
        </p:nvSpPr>
        <p:spPr>
          <a:xfrm>
            <a:off x="7167058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5" name="object 5985"/>
          <p:cNvSpPr/>
          <p:nvPr/>
        </p:nvSpPr>
        <p:spPr>
          <a:xfrm>
            <a:off x="7203062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6" name="object 5986"/>
          <p:cNvSpPr/>
          <p:nvPr/>
        </p:nvSpPr>
        <p:spPr>
          <a:xfrm>
            <a:off x="7239054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7" name="object 5987"/>
          <p:cNvSpPr/>
          <p:nvPr/>
        </p:nvSpPr>
        <p:spPr>
          <a:xfrm>
            <a:off x="7275059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8" name="object 5988"/>
          <p:cNvSpPr/>
          <p:nvPr/>
        </p:nvSpPr>
        <p:spPr>
          <a:xfrm>
            <a:off x="7311063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9" name="object 5989"/>
          <p:cNvSpPr/>
          <p:nvPr/>
        </p:nvSpPr>
        <p:spPr>
          <a:xfrm>
            <a:off x="7347067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0" name="object 5990"/>
          <p:cNvSpPr/>
          <p:nvPr/>
        </p:nvSpPr>
        <p:spPr>
          <a:xfrm>
            <a:off x="7383060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1" name="object 5991"/>
          <p:cNvSpPr/>
          <p:nvPr/>
        </p:nvSpPr>
        <p:spPr>
          <a:xfrm>
            <a:off x="7419064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2" name="object 5992"/>
          <p:cNvSpPr/>
          <p:nvPr/>
        </p:nvSpPr>
        <p:spPr>
          <a:xfrm>
            <a:off x="7455068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3" name="object 5993"/>
          <p:cNvSpPr/>
          <p:nvPr/>
        </p:nvSpPr>
        <p:spPr>
          <a:xfrm>
            <a:off x="7491060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4" name="object 5994"/>
          <p:cNvSpPr/>
          <p:nvPr/>
        </p:nvSpPr>
        <p:spPr>
          <a:xfrm>
            <a:off x="7527065" y="3158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5" name="object 5995"/>
          <p:cNvSpPr/>
          <p:nvPr/>
        </p:nvSpPr>
        <p:spPr>
          <a:xfrm>
            <a:off x="371108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6" name="object 5996"/>
          <p:cNvSpPr/>
          <p:nvPr/>
        </p:nvSpPr>
        <p:spPr>
          <a:xfrm>
            <a:off x="3747086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7" name="object 5997"/>
          <p:cNvSpPr/>
          <p:nvPr/>
        </p:nvSpPr>
        <p:spPr>
          <a:xfrm>
            <a:off x="3783079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8" name="object 5998"/>
          <p:cNvSpPr/>
          <p:nvPr/>
        </p:nvSpPr>
        <p:spPr>
          <a:xfrm>
            <a:off x="3819084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9" name="object 5999"/>
          <p:cNvSpPr/>
          <p:nvPr/>
        </p:nvSpPr>
        <p:spPr>
          <a:xfrm>
            <a:off x="385506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0" name="object 6000"/>
          <p:cNvSpPr/>
          <p:nvPr/>
        </p:nvSpPr>
        <p:spPr>
          <a:xfrm>
            <a:off x="3891067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1" name="object 6001"/>
          <p:cNvSpPr/>
          <p:nvPr/>
        </p:nvSpPr>
        <p:spPr>
          <a:xfrm>
            <a:off x="3927059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2" name="object 6002"/>
          <p:cNvSpPr/>
          <p:nvPr/>
        </p:nvSpPr>
        <p:spPr>
          <a:xfrm>
            <a:off x="3963051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3" name="object 6003"/>
          <p:cNvSpPr/>
          <p:nvPr/>
        </p:nvSpPr>
        <p:spPr>
          <a:xfrm>
            <a:off x="3999132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4" name="object 6004"/>
          <p:cNvSpPr/>
          <p:nvPr/>
        </p:nvSpPr>
        <p:spPr>
          <a:xfrm>
            <a:off x="403512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5" name="object 6005"/>
          <p:cNvSpPr/>
          <p:nvPr/>
        </p:nvSpPr>
        <p:spPr>
          <a:xfrm>
            <a:off x="4071128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6" name="object 6006"/>
          <p:cNvSpPr/>
          <p:nvPr/>
        </p:nvSpPr>
        <p:spPr>
          <a:xfrm>
            <a:off x="410713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7" name="object 6007"/>
          <p:cNvSpPr/>
          <p:nvPr/>
        </p:nvSpPr>
        <p:spPr>
          <a:xfrm>
            <a:off x="4143124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8" name="object 6008"/>
          <p:cNvSpPr/>
          <p:nvPr/>
        </p:nvSpPr>
        <p:spPr>
          <a:xfrm>
            <a:off x="4179116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9" name="object 6009"/>
          <p:cNvSpPr/>
          <p:nvPr/>
        </p:nvSpPr>
        <p:spPr>
          <a:xfrm>
            <a:off x="4215121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0" name="object 6010"/>
          <p:cNvSpPr/>
          <p:nvPr/>
        </p:nvSpPr>
        <p:spPr>
          <a:xfrm>
            <a:off x="4251100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1" name="object 6011"/>
          <p:cNvSpPr/>
          <p:nvPr/>
        </p:nvSpPr>
        <p:spPr>
          <a:xfrm>
            <a:off x="4287104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2" name="object 6012"/>
          <p:cNvSpPr/>
          <p:nvPr/>
        </p:nvSpPr>
        <p:spPr>
          <a:xfrm>
            <a:off x="4323109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3" name="object 6013"/>
          <p:cNvSpPr/>
          <p:nvPr/>
        </p:nvSpPr>
        <p:spPr>
          <a:xfrm>
            <a:off x="4359088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4" name="object 6014"/>
          <p:cNvSpPr/>
          <p:nvPr/>
        </p:nvSpPr>
        <p:spPr>
          <a:xfrm>
            <a:off x="4395092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5" name="object 6015"/>
          <p:cNvSpPr/>
          <p:nvPr/>
        </p:nvSpPr>
        <p:spPr>
          <a:xfrm>
            <a:off x="4431084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6" name="object 6016"/>
          <p:cNvSpPr/>
          <p:nvPr/>
        </p:nvSpPr>
        <p:spPr>
          <a:xfrm>
            <a:off x="4467088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7" name="object 6017"/>
          <p:cNvSpPr/>
          <p:nvPr/>
        </p:nvSpPr>
        <p:spPr>
          <a:xfrm>
            <a:off x="4503080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8" name="object 6018"/>
          <p:cNvSpPr/>
          <p:nvPr/>
        </p:nvSpPr>
        <p:spPr>
          <a:xfrm>
            <a:off x="4539085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9" name="object 6019"/>
          <p:cNvSpPr/>
          <p:nvPr/>
        </p:nvSpPr>
        <p:spPr>
          <a:xfrm>
            <a:off x="4575089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0" name="object 6020"/>
          <p:cNvSpPr/>
          <p:nvPr/>
        </p:nvSpPr>
        <p:spPr>
          <a:xfrm>
            <a:off x="4611081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1" name="object 6021"/>
          <p:cNvSpPr/>
          <p:nvPr/>
        </p:nvSpPr>
        <p:spPr>
          <a:xfrm>
            <a:off x="464707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2" name="object 6022"/>
          <p:cNvSpPr/>
          <p:nvPr/>
        </p:nvSpPr>
        <p:spPr>
          <a:xfrm>
            <a:off x="4683078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3" name="object 6023"/>
          <p:cNvSpPr/>
          <p:nvPr/>
        </p:nvSpPr>
        <p:spPr>
          <a:xfrm>
            <a:off x="4719069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4" name="object 6024"/>
          <p:cNvSpPr/>
          <p:nvPr/>
        </p:nvSpPr>
        <p:spPr>
          <a:xfrm>
            <a:off x="4755074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5" name="object 6025"/>
          <p:cNvSpPr/>
          <p:nvPr/>
        </p:nvSpPr>
        <p:spPr>
          <a:xfrm>
            <a:off x="4791078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6" name="object 6026"/>
          <p:cNvSpPr/>
          <p:nvPr/>
        </p:nvSpPr>
        <p:spPr>
          <a:xfrm>
            <a:off x="482708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7" name="object 6027"/>
          <p:cNvSpPr/>
          <p:nvPr/>
        </p:nvSpPr>
        <p:spPr>
          <a:xfrm>
            <a:off x="4863076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8" name="object 6028"/>
          <p:cNvSpPr/>
          <p:nvPr/>
        </p:nvSpPr>
        <p:spPr>
          <a:xfrm>
            <a:off x="4899066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9" name="object 6029"/>
          <p:cNvSpPr/>
          <p:nvPr/>
        </p:nvSpPr>
        <p:spPr>
          <a:xfrm>
            <a:off x="4935071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0" name="object 6030"/>
          <p:cNvSpPr/>
          <p:nvPr/>
        </p:nvSpPr>
        <p:spPr>
          <a:xfrm>
            <a:off x="4971077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1" name="object 6031"/>
          <p:cNvSpPr/>
          <p:nvPr/>
        </p:nvSpPr>
        <p:spPr>
          <a:xfrm>
            <a:off x="5007067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2" name="object 6032"/>
          <p:cNvSpPr/>
          <p:nvPr/>
        </p:nvSpPr>
        <p:spPr>
          <a:xfrm>
            <a:off x="504307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3" name="object 6033"/>
          <p:cNvSpPr/>
          <p:nvPr/>
        </p:nvSpPr>
        <p:spPr>
          <a:xfrm>
            <a:off x="5079077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4" name="object 6034"/>
          <p:cNvSpPr/>
          <p:nvPr/>
        </p:nvSpPr>
        <p:spPr>
          <a:xfrm>
            <a:off x="5115069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5" name="object 6035"/>
          <p:cNvSpPr/>
          <p:nvPr/>
        </p:nvSpPr>
        <p:spPr>
          <a:xfrm>
            <a:off x="5151074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6" name="object 6036"/>
          <p:cNvSpPr/>
          <p:nvPr/>
        </p:nvSpPr>
        <p:spPr>
          <a:xfrm>
            <a:off x="5187078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7" name="object 6037"/>
          <p:cNvSpPr/>
          <p:nvPr/>
        </p:nvSpPr>
        <p:spPr>
          <a:xfrm>
            <a:off x="522308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8" name="object 6038"/>
          <p:cNvSpPr/>
          <p:nvPr/>
        </p:nvSpPr>
        <p:spPr>
          <a:xfrm>
            <a:off x="5259075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9" name="object 6039"/>
          <p:cNvSpPr/>
          <p:nvPr/>
        </p:nvSpPr>
        <p:spPr>
          <a:xfrm>
            <a:off x="5295079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0" name="object 6040"/>
          <p:cNvSpPr/>
          <p:nvPr/>
        </p:nvSpPr>
        <p:spPr>
          <a:xfrm>
            <a:off x="533108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1" name="object 6041"/>
          <p:cNvSpPr/>
          <p:nvPr/>
        </p:nvSpPr>
        <p:spPr>
          <a:xfrm>
            <a:off x="5367075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2" name="object 6042"/>
          <p:cNvSpPr/>
          <p:nvPr/>
        </p:nvSpPr>
        <p:spPr>
          <a:xfrm>
            <a:off x="5403080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3" name="object 6043"/>
          <p:cNvSpPr/>
          <p:nvPr/>
        </p:nvSpPr>
        <p:spPr>
          <a:xfrm>
            <a:off x="5439072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4" name="object 6044"/>
          <p:cNvSpPr/>
          <p:nvPr/>
        </p:nvSpPr>
        <p:spPr>
          <a:xfrm>
            <a:off x="5475076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5" name="object 6045"/>
          <p:cNvSpPr/>
          <p:nvPr/>
        </p:nvSpPr>
        <p:spPr>
          <a:xfrm>
            <a:off x="5511068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6" name="object 6046"/>
          <p:cNvSpPr/>
          <p:nvPr/>
        </p:nvSpPr>
        <p:spPr>
          <a:xfrm>
            <a:off x="554707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7" name="object 6047"/>
          <p:cNvSpPr/>
          <p:nvPr/>
        </p:nvSpPr>
        <p:spPr>
          <a:xfrm>
            <a:off x="5583077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8" name="object 6048"/>
          <p:cNvSpPr/>
          <p:nvPr/>
        </p:nvSpPr>
        <p:spPr>
          <a:xfrm>
            <a:off x="5619069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9" name="object 6049"/>
          <p:cNvSpPr/>
          <p:nvPr/>
        </p:nvSpPr>
        <p:spPr>
          <a:xfrm>
            <a:off x="565507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0" name="object 6050"/>
          <p:cNvSpPr/>
          <p:nvPr/>
        </p:nvSpPr>
        <p:spPr>
          <a:xfrm>
            <a:off x="5691078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1" name="object 6051"/>
          <p:cNvSpPr/>
          <p:nvPr/>
        </p:nvSpPr>
        <p:spPr>
          <a:xfrm>
            <a:off x="5727070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2" name="object 6052"/>
          <p:cNvSpPr/>
          <p:nvPr/>
        </p:nvSpPr>
        <p:spPr>
          <a:xfrm>
            <a:off x="5763074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3" name="object 6053"/>
          <p:cNvSpPr/>
          <p:nvPr/>
        </p:nvSpPr>
        <p:spPr>
          <a:xfrm>
            <a:off x="5799078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4" name="object 6054"/>
          <p:cNvSpPr/>
          <p:nvPr/>
        </p:nvSpPr>
        <p:spPr>
          <a:xfrm>
            <a:off x="583508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5" name="object 6055"/>
          <p:cNvSpPr/>
          <p:nvPr/>
        </p:nvSpPr>
        <p:spPr>
          <a:xfrm>
            <a:off x="5871075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6" name="object 6056"/>
          <p:cNvSpPr/>
          <p:nvPr/>
        </p:nvSpPr>
        <p:spPr>
          <a:xfrm>
            <a:off x="5907079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7" name="object 6057"/>
          <p:cNvSpPr/>
          <p:nvPr/>
        </p:nvSpPr>
        <p:spPr>
          <a:xfrm>
            <a:off x="5943084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8" name="object 6058"/>
          <p:cNvSpPr/>
          <p:nvPr/>
        </p:nvSpPr>
        <p:spPr>
          <a:xfrm>
            <a:off x="5979076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9" name="object 6059"/>
          <p:cNvSpPr/>
          <p:nvPr/>
        </p:nvSpPr>
        <p:spPr>
          <a:xfrm>
            <a:off x="6015068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0" name="object 6060"/>
          <p:cNvSpPr/>
          <p:nvPr/>
        </p:nvSpPr>
        <p:spPr>
          <a:xfrm>
            <a:off x="6051072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1" name="object 6061"/>
          <p:cNvSpPr/>
          <p:nvPr/>
        </p:nvSpPr>
        <p:spPr>
          <a:xfrm>
            <a:off x="6087076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2" name="object 6062"/>
          <p:cNvSpPr/>
          <p:nvPr/>
        </p:nvSpPr>
        <p:spPr>
          <a:xfrm>
            <a:off x="6123068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3" name="object 6063"/>
          <p:cNvSpPr/>
          <p:nvPr/>
        </p:nvSpPr>
        <p:spPr>
          <a:xfrm>
            <a:off x="615907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4" name="object 6064"/>
          <p:cNvSpPr/>
          <p:nvPr/>
        </p:nvSpPr>
        <p:spPr>
          <a:xfrm>
            <a:off x="6195077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5" name="object 6065"/>
          <p:cNvSpPr/>
          <p:nvPr/>
        </p:nvSpPr>
        <p:spPr>
          <a:xfrm>
            <a:off x="6231069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6" name="object 6066"/>
          <p:cNvSpPr/>
          <p:nvPr/>
        </p:nvSpPr>
        <p:spPr>
          <a:xfrm>
            <a:off x="6267074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7" name="object 6067"/>
          <p:cNvSpPr/>
          <p:nvPr/>
        </p:nvSpPr>
        <p:spPr>
          <a:xfrm>
            <a:off x="6303078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8" name="object 6068"/>
          <p:cNvSpPr/>
          <p:nvPr/>
        </p:nvSpPr>
        <p:spPr>
          <a:xfrm>
            <a:off x="6339070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9" name="object 6069"/>
          <p:cNvSpPr/>
          <p:nvPr/>
        </p:nvSpPr>
        <p:spPr>
          <a:xfrm>
            <a:off x="6375074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0" name="object 6070"/>
          <p:cNvSpPr/>
          <p:nvPr/>
        </p:nvSpPr>
        <p:spPr>
          <a:xfrm>
            <a:off x="6411079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1" name="object 6071"/>
          <p:cNvSpPr/>
          <p:nvPr/>
        </p:nvSpPr>
        <p:spPr>
          <a:xfrm>
            <a:off x="644708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2" name="object 6072"/>
          <p:cNvSpPr/>
          <p:nvPr/>
        </p:nvSpPr>
        <p:spPr>
          <a:xfrm>
            <a:off x="6483075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3" name="object 6073"/>
          <p:cNvSpPr/>
          <p:nvPr/>
        </p:nvSpPr>
        <p:spPr>
          <a:xfrm>
            <a:off x="6519080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4" name="object 6074"/>
          <p:cNvSpPr/>
          <p:nvPr/>
        </p:nvSpPr>
        <p:spPr>
          <a:xfrm>
            <a:off x="6555084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5" name="object 6075"/>
          <p:cNvSpPr/>
          <p:nvPr/>
        </p:nvSpPr>
        <p:spPr>
          <a:xfrm>
            <a:off x="6591076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6" name="object 6076"/>
          <p:cNvSpPr/>
          <p:nvPr/>
        </p:nvSpPr>
        <p:spPr>
          <a:xfrm>
            <a:off x="6627068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7" name="object 6077"/>
          <p:cNvSpPr/>
          <p:nvPr/>
        </p:nvSpPr>
        <p:spPr>
          <a:xfrm>
            <a:off x="666307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8" name="object 6078"/>
          <p:cNvSpPr/>
          <p:nvPr/>
        </p:nvSpPr>
        <p:spPr>
          <a:xfrm>
            <a:off x="6699077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9" name="object 6079"/>
          <p:cNvSpPr/>
          <p:nvPr/>
        </p:nvSpPr>
        <p:spPr>
          <a:xfrm>
            <a:off x="6735068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0" name="object 6080"/>
          <p:cNvSpPr/>
          <p:nvPr/>
        </p:nvSpPr>
        <p:spPr>
          <a:xfrm>
            <a:off x="677107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1" name="object 6081"/>
          <p:cNvSpPr/>
          <p:nvPr/>
        </p:nvSpPr>
        <p:spPr>
          <a:xfrm>
            <a:off x="6807078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2" name="object 6082"/>
          <p:cNvSpPr/>
          <p:nvPr/>
        </p:nvSpPr>
        <p:spPr>
          <a:xfrm>
            <a:off x="6843069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3" name="object 6083"/>
          <p:cNvSpPr/>
          <p:nvPr/>
        </p:nvSpPr>
        <p:spPr>
          <a:xfrm>
            <a:off x="6879074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4" name="object 6084"/>
          <p:cNvSpPr/>
          <p:nvPr/>
        </p:nvSpPr>
        <p:spPr>
          <a:xfrm>
            <a:off x="6915077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5" name="object 6085"/>
          <p:cNvSpPr/>
          <p:nvPr/>
        </p:nvSpPr>
        <p:spPr>
          <a:xfrm>
            <a:off x="695108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6" name="object 6086"/>
          <p:cNvSpPr/>
          <p:nvPr/>
        </p:nvSpPr>
        <p:spPr>
          <a:xfrm>
            <a:off x="6987075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7" name="object 6087"/>
          <p:cNvSpPr/>
          <p:nvPr/>
        </p:nvSpPr>
        <p:spPr>
          <a:xfrm>
            <a:off x="7023079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8" name="object 6088"/>
          <p:cNvSpPr/>
          <p:nvPr/>
        </p:nvSpPr>
        <p:spPr>
          <a:xfrm>
            <a:off x="705908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9" name="object 6089"/>
          <p:cNvSpPr/>
          <p:nvPr/>
        </p:nvSpPr>
        <p:spPr>
          <a:xfrm>
            <a:off x="7095076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0" name="object 6090"/>
          <p:cNvSpPr/>
          <p:nvPr/>
        </p:nvSpPr>
        <p:spPr>
          <a:xfrm>
            <a:off x="7131080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1" name="object 6091"/>
          <p:cNvSpPr/>
          <p:nvPr/>
        </p:nvSpPr>
        <p:spPr>
          <a:xfrm>
            <a:off x="7167072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2" name="object 6092"/>
          <p:cNvSpPr/>
          <p:nvPr/>
        </p:nvSpPr>
        <p:spPr>
          <a:xfrm>
            <a:off x="7203076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3" name="object 6093"/>
          <p:cNvSpPr/>
          <p:nvPr/>
        </p:nvSpPr>
        <p:spPr>
          <a:xfrm>
            <a:off x="7239068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4" name="object 6094"/>
          <p:cNvSpPr/>
          <p:nvPr/>
        </p:nvSpPr>
        <p:spPr>
          <a:xfrm>
            <a:off x="7275072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5" name="object 6095"/>
          <p:cNvSpPr/>
          <p:nvPr/>
        </p:nvSpPr>
        <p:spPr>
          <a:xfrm>
            <a:off x="7311077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6" name="object 6096"/>
          <p:cNvSpPr/>
          <p:nvPr/>
        </p:nvSpPr>
        <p:spPr>
          <a:xfrm>
            <a:off x="7347081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7" name="object 6097"/>
          <p:cNvSpPr/>
          <p:nvPr/>
        </p:nvSpPr>
        <p:spPr>
          <a:xfrm>
            <a:off x="7383074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8" name="object 6098"/>
          <p:cNvSpPr/>
          <p:nvPr/>
        </p:nvSpPr>
        <p:spPr>
          <a:xfrm>
            <a:off x="7419078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9" name="object 6099"/>
          <p:cNvSpPr/>
          <p:nvPr/>
        </p:nvSpPr>
        <p:spPr>
          <a:xfrm>
            <a:off x="7455082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0" name="object 6100"/>
          <p:cNvSpPr/>
          <p:nvPr/>
        </p:nvSpPr>
        <p:spPr>
          <a:xfrm>
            <a:off x="7491073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1" name="object 6101"/>
          <p:cNvSpPr/>
          <p:nvPr/>
        </p:nvSpPr>
        <p:spPr>
          <a:xfrm>
            <a:off x="7527079" y="31221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2" name="object 6102"/>
          <p:cNvSpPr/>
          <p:nvPr/>
        </p:nvSpPr>
        <p:spPr>
          <a:xfrm>
            <a:off x="3711097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3" name="object 6103"/>
          <p:cNvSpPr/>
          <p:nvPr/>
        </p:nvSpPr>
        <p:spPr>
          <a:xfrm>
            <a:off x="3747100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4" name="object 6104"/>
          <p:cNvSpPr/>
          <p:nvPr/>
        </p:nvSpPr>
        <p:spPr>
          <a:xfrm>
            <a:off x="3783093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5" name="object 6105"/>
          <p:cNvSpPr/>
          <p:nvPr/>
        </p:nvSpPr>
        <p:spPr>
          <a:xfrm>
            <a:off x="3819098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6" name="object 6106"/>
          <p:cNvSpPr/>
          <p:nvPr/>
        </p:nvSpPr>
        <p:spPr>
          <a:xfrm>
            <a:off x="3855077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7" name="object 6107"/>
          <p:cNvSpPr/>
          <p:nvPr/>
        </p:nvSpPr>
        <p:spPr>
          <a:xfrm>
            <a:off x="3891081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8" name="object 6108"/>
          <p:cNvSpPr/>
          <p:nvPr/>
        </p:nvSpPr>
        <p:spPr>
          <a:xfrm>
            <a:off x="3927073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9" name="object 6109"/>
          <p:cNvSpPr/>
          <p:nvPr/>
        </p:nvSpPr>
        <p:spPr>
          <a:xfrm>
            <a:off x="3963065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0" name="object 6110"/>
          <p:cNvSpPr/>
          <p:nvPr/>
        </p:nvSpPr>
        <p:spPr>
          <a:xfrm>
            <a:off x="3999069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1" name="object 6111"/>
          <p:cNvSpPr/>
          <p:nvPr/>
        </p:nvSpPr>
        <p:spPr>
          <a:xfrm>
            <a:off x="4035061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2" name="object 6112"/>
          <p:cNvSpPr/>
          <p:nvPr/>
        </p:nvSpPr>
        <p:spPr>
          <a:xfrm>
            <a:off x="4071066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3" name="object 6113"/>
          <p:cNvSpPr/>
          <p:nvPr/>
        </p:nvSpPr>
        <p:spPr>
          <a:xfrm>
            <a:off x="4107070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4" name="object 6114"/>
          <p:cNvSpPr/>
          <p:nvPr/>
        </p:nvSpPr>
        <p:spPr>
          <a:xfrm>
            <a:off x="4143049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5" name="object 6115"/>
          <p:cNvSpPr/>
          <p:nvPr/>
        </p:nvSpPr>
        <p:spPr>
          <a:xfrm>
            <a:off x="4179054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6" name="object 6116"/>
          <p:cNvSpPr/>
          <p:nvPr/>
        </p:nvSpPr>
        <p:spPr>
          <a:xfrm>
            <a:off x="4215058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7" name="object 6117"/>
          <p:cNvSpPr/>
          <p:nvPr/>
        </p:nvSpPr>
        <p:spPr>
          <a:xfrm>
            <a:off x="4251050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8" name="object 6118"/>
          <p:cNvSpPr/>
          <p:nvPr/>
        </p:nvSpPr>
        <p:spPr>
          <a:xfrm>
            <a:off x="4287042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9" name="object 6119"/>
          <p:cNvSpPr/>
          <p:nvPr/>
        </p:nvSpPr>
        <p:spPr>
          <a:xfrm>
            <a:off x="4323046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0" name="object 6120"/>
          <p:cNvSpPr/>
          <p:nvPr/>
        </p:nvSpPr>
        <p:spPr>
          <a:xfrm>
            <a:off x="4359026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1" name="object 6121"/>
          <p:cNvSpPr/>
          <p:nvPr/>
        </p:nvSpPr>
        <p:spPr>
          <a:xfrm>
            <a:off x="4395030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2" name="object 6122"/>
          <p:cNvSpPr/>
          <p:nvPr/>
        </p:nvSpPr>
        <p:spPr>
          <a:xfrm>
            <a:off x="4431022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3" name="object 6123"/>
          <p:cNvSpPr/>
          <p:nvPr/>
        </p:nvSpPr>
        <p:spPr>
          <a:xfrm>
            <a:off x="4467026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4" name="object 6124"/>
          <p:cNvSpPr/>
          <p:nvPr/>
        </p:nvSpPr>
        <p:spPr>
          <a:xfrm>
            <a:off x="4503018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5" name="object 6125"/>
          <p:cNvSpPr/>
          <p:nvPr/>
        </p:nvSpPr>
        <p:spPr>
          <a:xfrm>
            <a:off x="4539035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6" name="object 6126"/>
          <p:cNvSpPr/>
          <p:nvPr/>
        </p:nvSpPr>
        <p:spPr>
          <a:xfrm>
            <a:off x="4575027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7" name="object 6127"/>
          <p:cNvSpPr/>
          <p:nvPr/>
        </p:nvSpPr>
        <p:spPr>
          <a:xfrm>
            <a:off x="4611019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8" name="object 6128"/>
          <p:cNvSpPr/>
          <p:nvPr/>
        </p:nvSpPr>
        <p:spPr>
          <a:xfrm>
            <a:off x="4647011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9" name="object 6129"/>
          <p:cNvSpPr/>
          <p:nvPr/>
        </p:nvSpPr>
        <p:spPr>
          <a:xfrm>
            <a:off x="4683015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0" name="object 6130"/>
          <p:cNvSpPr/>
          <p:nvPr/>
        </p:nvSpPr>
        <p:spPr>
          <a:xfrm>
            <a:off x="4719007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1" name="object 6131"/>
          <p:cNvSpPr/>
          <p:nvPr/>
        </p:nvSpPr>
        <p:spPr>
          <a:xfrm>
            <a:off x="4755012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2" name="object 6132"/>
          <p:cNvSpPr/>
          <p:nvPr/>
        </p:nvSpPr>
        <p:spPr>
          <a:xfrm>
            <a:off x="4791016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3" name="object 6133"/>
          <p:cNvSpPr/>
          <p:nvPr/>
        </p:nvSpPr>
        <p:spPr>
          <a:xfrm>
            <a:off x="4827021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4" name="object 6134"/>
          <p:cNvSpPr/>
          <p:nvPr/>
        </p:nvSpPr>
        <p:spPr>
          <a:xfrm>
            <a:off x="4863012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5" name="object 6135"/>
          <p:cNvSpPr/>
          <p:nvPr/>
        </p:nvSpPr>
        <p:spPr>
          <a:xfrm>
            <a:off x="4899004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6" name="object 6136"/>
          <p:cNvSpPr/>
          <p:nvPr/>
        </p:nvSpPr>
        <p:spPr>
          <a:xfrm>
            <a:off x="4935010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7" name="object 6137"/>
          <p:cNvSpPr/>
          <p:nvPr/>
        </p:nvSpPr>
        <p:spPr>
          <a:xfrm>
            <a:off x="4971013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8" name="object 6138"/>
          <p:cNvSpPr/>
          <p:nvPr/>
        </p:nvSpPr>
        <p:spPr>
          <a:xfrm>
            <a:off x="5007006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9" name="object 6139"/>
          <p:cNvSpPr/>
          <p:nvPr/>
        </p:nvSpPr>
        <p:spPr>
          <a:xfrm>
            <a:off x="5043011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0" name="object 6140"/>
          <p:cNvSpPr/>
          <p:nvPr/>
        </p:nvSpPr>
        <p:spPr>
          <a:xfrm>
            <a:off x="5079015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1" name="object 6141"/>
          <p:cNvSpPr/>
          <p:nvPr/>
        </p:nvSpPr>
        <p:spPr>
          <a:xfrm>
            <a:off x="5115007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2" name="object 6142"/>
          <p:cNvSpPr/>
          <p:nvPr/>
        </p:nvSpPr>
        <p:spPr>
          <a:xfrm>
            <a:off x="5151011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3" name="object 6143"/>
          <p:cNvSpPr/>
          <p:nvPr/>
        </p:nvSpPr>
        <p:spPr>
          <a:xfrm>
            <a:off x="5187016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4" name="object 6144"/>
          <p:cNvSpPr/>
          <p:nvPr/>
        </p:nvSpPr>
        <p:spPr>
          <a:xfrm>
            <a:off x="5223021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5" name="object 6145"/>
          <p:cNvSpPr/>
          <p:nvPr/>
        </p:nvSpPr>
        <p:spPr>
          <a:xfrm>
            <a:off x="5259012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6" name="object 6146"/>
          <p:cNvSpPr/>
          <p:nvPr/>
        </p:nvSpPr>
        <p:spPr>
          <a:xfrm>
            <a:off x="5295017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7" name="object 6147"/>
          <p:cNvSpPr/>
          <p:nvPr/>
        </p:nvSpPr>
        <p:spPr>
          <a:xfrm>
            <a:off x="5331021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8" name="object 6148"/>
          <p:cNvSpPr/>
          <p:nvPr/>
        </p:nvSpPr>
        <p:spPr>
          <a:xfrm>
            <a:off x="5367013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9" name="object 6149"/>
          <p:cNvSpPr/>
          <p:nvPr/>
        </p:nvSpPr>
        <p:spPr>
          <a:xfrm>
            <a:off x="5403018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0" name="object 6150"/>
          <p:cNvSpPr/>
          <p:nvPr/>
        </p:nvSpPr>
        <p:spPr>
          <a:xfrm>
            <a:off x="5439009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1" name="object 6151"/>
          <p:cNvSpPr/>
          <p:nvPr/>
        </p:nvSpPr>
        <p:spPr>
          <a:xfrm>
            <a:off x="5475014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2" name="object 6152"/>
          <p:cNvSpPr/>
          <p:nvPr/>
        </p:nvSpPr>
        <p:spPr>
          <a:xfrm>
            <a:off x="5511006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3" name="object 6153"/>
          <p:cNvSpPr/>
          <p:nvPr/>
        </p:nvSpPr>
        <p:spPr>
          <a:xfrm>
            <a:off x="5547010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4" name="object 6154"/>
          <p:cNvSpPr/>
          <p:nvPr/>
        </p:nvSpPr>
        <p:spPr>
          <a:xfrm>
            <a:off x="5583015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5" name="object 6155"/>
          <p:cNvSpPr/>
          <p:nvPr/>
        </p:nvSpPr>
        <p:spPr>
          <a:xfrm>
            <a:off x="5619007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6" name="object 6156"/>
          <p:cNvSpPr/>
          <p:nvPr/>
        </p:nvSpPr>
        <p:spPr>
          <a:xfrm>
            <a:off x="5655011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7" name="object 6157"/>
          <p:cNvSpPr/>
          <p:nvPr/>
        </p:nvSpPr>
        <p:spPr>
          <a:xfrm>
            <a:off x="5691016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8" name="object 6158"/>
          <p:cNvSpPr/>
          <p:nvPr/>
        </p:nvSpPr>
        <p:spPr>
          <a:xfrm>
            <a:off x="5727007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9" name="object 6159"/>
          <p:cNvSpPr/>
          <p:nvPr/>
        </p:nvSpPr>
        <p:spPr>
          <a:xfrm>
            <a:off x="5763012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0" name="object 6160"/>
          <p:cNvSpPr/>
          <p:nvPr/>
        </p:nvSpPr>
        <p:spPr>
          <a:xfrm>
            <a:off x="5799016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1" name="object 6161"/>
          <p:cNvSpPr/>
          <p:nvPr/>
        </p:nvSpPr>
        <p:spPr>
          <a:xfrm>
            <a:off x="5835021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2" name="object 6162"/>
          <p:cNvSpPr/>
          <p:nvPr/>
        </p:nvSpPr>
        <p:spPr>
          <a:xfrm>
            <a:off x="5871012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3" name="object 6163"/>
          <p:cNvSpPr/>
          <p:nvPr/>
        </p:nvSpPr>
        <p:spPr>
          <a:xfrm>
            <a:off x="5907017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4" name="object 6164"/>
          <p:cNvSpPr/>
          <p:nvPr/>
        </p:nvSpPr>
        <p:spPr>
          <a:xfrm>
            <a:off x="5943022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5" name="object 6165"/>
          <p:cNvSpPr/>
          <p:nvPr/>
        </p:nvSpPr>
        <p:spPr>
          <a:xfrm>
            <a:off x="5979014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6" name="object 6166"/>
          <p:cNvSpPr/>
          <p:nvPr/>
        </p:nvSpPr>
        <p:spPr>
          <a:xfrm>
            <a:off x="6015005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7" name="object 6167"/>
          <p:cNvSpPr/>
          <p:nvPr/>
        </p:nvSpPr>
        <p:spPr>
          <a:xfrm>
            <a:off x="6051010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8" name="object 6168"/>
          <p:cNvSpPr/>
          <p:nvPr/>
        </p:nvSpPr>
        <p:spPr>
          <a:xfrm>
            <a:off x="6087014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9" name="object 6169"/>
          <p:cNvSpPr/>
          <p:nvPr/>
        </p:nvSpPr>
        <p:spPr>
          <a:xfrm>
            <a:off x="6123006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0" name="object 6170"/>
          <p:cNvSpPr/>
          <p:nvPr/>
        </p:nvSpPr>
        <p:spPr>
          <a:xfrm>
            <a:off x="6159010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1" name="object 6171"/>
          <p:cNvSpPr/>
          <p:nvPr/>
        </p:nvSpPr>
        <p:spPr>
          <a:xfrm>
            <a:off x="6195015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2" name="object 6172"/>
          <p:cNvSpPr/>
          <p:nvPr/>
        </p:nvSpPr>
        <p:spPr>
          <a:xfrm>
            <a:off x="6231007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3" name="object 6173"/>
          <p:cNvSpPr/>
          <p:nvPr/>
        </p:nvSpPr>
        <p:spPr>
          <a:xfrm>
            <a:off x="6267012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4" name="object 6174"/>
          <p:cNvSpPr/>
          <p:nvPr/>
        </p:nvSpPr>
        <p:spPr>
          <a:xfrm>
            <a:off x="6303016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5" name="object 6175"/>
          <p:cNvSpPr/>
          <p:nvPr/>
        </p:nvSpPr>
        <p:spPr>
          <a:xfrm>
            <a:off x="6339008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6" name="object 6176"/>
          <p:cNvSpPr/>
          <p:nvPr/>
        </p:nvSpPr>
        <p:spPr>
          <a:xfrm>
            <a:off x="6375012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7" name="object 6177"/>
          <p:cNvSpPr/>
          <p:nvPr/>
        </p:nvSpPr>
        <p:spPr>
          <a:xfrm>
            <a:off x="6411017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8" name="object 6178"/>
          <p:cNvSpPr/>
          <p:nvPr/>
        </p:nvSpPr>
        <p:spPr>
          <a:xfrm>
            <a:off x="6447021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9" name="object 6179"/>
          <p:cNvSpPr/>
          <p:nvPr/>
        </p:nvSpPr>
        <p:spPr>
          <a:xfrm>
            <a:off x="6483013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0" name="object 6180"/>
          <p:cNvSpPr/>
          <p:nvPr/>
        </p:nvSpPr>
        <p:spPr>
          <a:xfrm>
            <a:off x="6519017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1" name="object 6181"/>
          <p:cNvSpPr/>
          <p:nvPr/>
        </p:nvSpPr>
        <p:spPr>
          <a:xfrm>
            <a:off x="6555022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2" name="object 6182"/>
          <p:cNvSpPr/>
          <p:nvPr/>
        </p:nvSpPr>
        <p:spPr>
          <a:xfrm>
            <a:off x="6591013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3" name="object 6183"/>
          <p:cNvSpPr/>
          <p:nvPr/>
        </p:nvSpPr>
        <p:spPr>
          <a:xfrm>
            <a:off x="6627006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4" name="object 6184"/>
          <p:cNvSpPr/>
          <p:nvPr/>
        </p:nvSpPr>
        <p:spPr>
          <a:xfrm>
            <a:off x="6663010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5" name="object 6185"/>
          <p:cNvSpPr/>
          <p:nvPr/>
        </p:nvSpPr>
        <p:spPr>
          <a:xfrm>
            <a:off x="6699016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6" name="object 6186"/>
          <p:cNvSpPr/>
          <p:nvPr/>
        </p:nvSpPr>
        <p:spPr>
          <a:xfrm>
            <a:off x="6735006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7" name="object 6187"/>
          <p:cNvSpPr/>
          <p:nvPr/>
        </p:nvSpPr>
        <p:spPr>
          <a:xfrm>
            <a:off x="6771011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8" name="object 6188"/>
          <p:cNvSpPr/>
          <p:nvPr/>
        </p:nvSpPr>
        <p:spPr>
          <a:xfrm>
            <a:off x="6807015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9" name="object 6189"/>
          <p:cNvSpPr/>
          <p:nvPr/>
        </p:nvSpPr>
        <p:spPr>
          <a:xfrm>
            <a:off x="6843007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0" name="object 6190"/>
          <p:cNvSpPr/>
          <p:nvPr/>
        </p:nvSpPr>
        <p:spPr>
          <a:xfrm>
            <a:off x="6879011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1" name="object 6191"/>
          <p:cNvSpPr/>
          <p:nvPr/>
        </p:nvSpPr>
        <p:spPr>
          <a:xfrm>
            <a:off x="6915016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2" name="object 6192"/>
          <p:cNvSpPr/>
          <p:nvPr/>
        </p:nvSpPr>
        <p:spPr>
          <a:xfrm>
            <a:off x="6951021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3" name="object 6193"/>
          <p:cNvSpPr/>
          <p:nvPr/>
        </p:nvSpPr>
        <p:spPr>
          <a:xfrm>
            <a:off x="6987013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4" name="object 6194"/>
          <p:cNvSpPr/>
          <p:nvPr/>
        </p:nvSpPr>
        <p:spPr>
          <a:xfrm>
            <a:off x="7023017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5" name="object 6195"/>
          <p:cNvSpPr/>
          <p:nvPr/>
        </p:nvSpPr>
        <p:spPr>
          <a:xfrm>
            <a:off x="7059021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6" name="object 6196"/>
          <p:cNvSpPr/>
          <p:nvPr/>
        </p:nvSpPr>
        <p:spPr>
          <a:xfrm>
            <a:off x="7095013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7" name="object 6197"/>
          <p:cNvSpPr/>
          <p:nvPr/>
        </p:nvSpPr>
        <p:spPr>
          <a:xfrm>
            <a:off x="7131018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8" name="object 6198"/>
          <p:cNvSpPr/>
          <p:nvPr/>
        </p:nvSpPr>
        <p:spPr>
          <a:xfrm>
            <a:off x="7167009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9" name="object 6199"/>
          <p:cNvSpPr/>
          <p:nvPr/>
        </p:nvSpPr>
        <p:spPr>
          <a:xfrm>
            <a:off x="7203014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0" name="object 6200"/>
          <p:cNvSpPr/>
          <p:nvPr/>
        </p:nvSpPr>
        <p:spPr>
          <a:xfrm>
            <a:off x="7239006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1" name="object 6201"/>
          <p:cNvSpPr/>
          <p:nvPr/>
        </p:nvSpPr>
        <p:spPr>
          <a:xfrm>
            <a:off x="7275010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2" name="object 6202"/>
          <p:cNvSpPr/>
          <p:nvPr/>
        </p:nvSpPr>
        <p:spPr>
          <a:xfrm>
            <a:off x="7311014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3" name="object 6203"/>
          <p:cNvSpPr/>
          <p:nvPr/>
        </p:nvSpPr>
        <p:spPr>
          <a:xfrm>
            <a:off x="7347121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4" name="object 6204"/>
          <p:cNvSpPr/>
          <p:nvPr/>
        </p:nvSpPr>
        <p:spPr>
          <a:xfrm>
            <a:off x="7383112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5" name="object 6205"/>
          <p:cNvSpPr/>
          <p:nvPr/>
        </p:nvSpPr>
        <p:spPr>
          <a:xfrm>
            <a:off x="7419117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6" name="object 6206"/>
          <p:cNvSpPr/>
          <p:nvPr/>
        </p:nvSpPr>
        <p:spPr>
          <a:xfrm>
            <a:off x="7455122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7" name="object 6207"/>
          <p:cNvSpPr/>
          <p:nvPr/>
        </p:nvSpPr>
        <p:spPr>
          <a:xfrm>
            <a:off x="7491114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8" name="object 6208"/>
          <p:cNvSpPr/>
          <p:nvPr/>
        </p:nvSpPr>
        <p:spPr>
          <a:xfrm>
            <a:off x="7527118" y="3086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9" name="object 6209"/>
          <p:cNvSpPr/>
          <p:nvPr/>
        </p:nvSpPr>
        <p:spPr>
          <a:xfrm>
            <a:off x="3711137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0" name="object 6210"/>
          <p:cNvSpPr/>
          <p:nvPr/>
        </p:nvSpPr>
        <p:spPr>
          <a:xfrm>
            <a:off x="3747141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1" name="object 6211"/>
          <p:cNvSpPr/>
          <p:nvPr/>
        </p:nvSpPr>
        <p:spPr>
          <a:xfrm>
            <a:off x="3783133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2" name="object 6212"/>
          <p:cNvSpPr/>
          <p:nvPr/>
        </p:nvSpPr>
        <p:spPr>
          <a:xfrm>
            <a:off x="3819137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3" name="object 6213"/>
          <p:cNvSpPr/>
          <p:nvPr/>
        </p:nvSpPr>
        <p:spPr>
          <a:xfrm>
            <a:off x="385511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4" name="object 6214"/>
          <p:cNvSpPr/>
          <p:nvPr/>
        </p:nvSpPr>
        <p:spPr>
          <a:xfrm>
            <a:off x="3891121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5" name="object 6215"/>
          <p:cNvSpPr/>
          <p:nvPr/>
        </p:nvSpPr>
        <p:spPr>
          <a:xfrm>
            <a:off x="3927113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6" name="object 6216"/>
          <p:cNvSpPr/>
          <p:nvPr/>
        </p:nvSpPr>
        <p:spPr>
          <a:xfrm>
            <a:off x="3963104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7" name="object 6217"/>
          <p:cNvSpPr/>
          <p:nvPr/>
        </p:nvSpPr>
        <p:spPr>
          <a:xfrm>
            <a:off x="3999109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8" name="object 6218"/>
          <p:cNvSpPr/>
          <p:nvPr/>
        </p:nvSpPr>
        <p:spPr>
          <a:xfrm>
            <a:off x="4035100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9" name="object 6219"/>
          <p:cNvSpPr/>
          <p:nvPr/>
        </p:nvSpPr>
        <p:spPr>
          <a:xfrm>
            <a:off x="4071105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0" name="object 6220"/>
          <p:cNvSpPr/>
          <p:nvPr/>
        </p:nvSpPr>
        <p:spPr>
          <a:xfrm>
            <a:off x="4107110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1" name="object 6221"/>
          <p:cNvSpPr/>
          <p:nvPr/>
        </p:nvSpPr>
        <p:spPr>
          <a:xfrm>
            <a:off x="4143089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2" name="object 6222"/>
          <p:cNvSpPr/>
          <p:nvPr/>
        </p:nvSpPr>
        <p:spPr>
          <a:xfrm>
            <a:off x="4179093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3" name="object 6223"/>
          <p:cNvSpPr/>
          <p:nvPr/>
        </p:nvSpPr>
        <p:spPr>
          <a:xfrm>
            <a:off x="4215098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4" name="object 6224"/>
          <p:cNvSpPr/>
          <p:nvPr/>
        </p:nvSpPr>
        <p:spPr>
          <a:xfrm>
            <a:off x="4251090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5" name="object 6225"/>
          <p:cNvSpPr/>
          <p:nvPr/>
        </p:nvSpPr>
        <p:spPr>
          <a:xfrm>
            <a:off x="4287081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6" name="object 6226"/>
          <p:cNvSpPr/>
          <p:nvPr/>
        </p:nvSpPr>
        <p:spPr>
          <a:xfrm>
            <a:off x="432308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7" name="object 6227"/>
          <p:cNvSpPr/>
          <p:nvPr/>
        </p:nvSpPr>
        <p:spPr>
          <a:xfrm>
            <a:off x="4359065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8" name="object 6228"/>
          <p:cNvSpPr/>
          <p:nvPr/>
        </p:nvSpPr>
        <p:spPr>
          <a:xfrm>
            <a:off x="4395070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9" name="object 6229"/>
          <p:cNvSpPr/>
          <p:nvPr/>
        </p:nvSpPr>
        <p:spPr>
          <a:xfrm>
            <a:off x="4431061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0" name="object 6230"/>
          <p:cNvSpPr/>
          <p:nvPr/>
        </p:nvSpPr>
        <p:spPr>
          <a:xfrm>
            <a:off x="446706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1" name="object 6231"/>
          <p:cNvSpPr/>
          <p:nvPr/>
        </p:nvSpPr>
        <p:spPr>
          <a:xfrm>
            <a:off x="4503058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2" name="object 6232"/>
          <p:cNvSpPr/>
          <p:nvPr/>
        </p:nvSpPr>
        <p:spPr>
          <a:xfrm>
            <a:off x="4539075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3" name="object 6233"/>
          <p:cNvSpPr/>
          <p:nvPr/>
        </p:nvSpPr>
        <p:spPr>
          <a:xfrm>
            <a:off x="457506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4" name="object 6234"/>
          <p:cNvSpPr/>
          <p:nvPr/>
        </p:nvSpPr>
        <p:spPr>
          <a:xfrm>
            <a:off x="4611058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5" name="object 6235"/>
          <p:cNvSpPr/>
          <p:nvPr/>
        </p:nvSpPr>
        <p:spPr>
          <a:xfrm>
            <a:off x="4647050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6" name="object 6236"/>
          <p:cNvSpPr/>
          <p:nvPr/>
        </p:nvSpPr>
        <p:spPr>
          <a:xfrm>
            <a:off x="4683055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7" name="object 6237"/>
          <p:cNvSpPr/>
          <p:nvPr/>
        </p:nvSpPr>
        <p:spPr>
          <a:xfrm>
            <a:off x="471904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8" name="object 6238"/>
          <p:cNvSpPr/>
          <p:nvPr/>
        </p:nvSpPr>
        <p:spPr>
          <a:xfrm>
            <a:off x="4755051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9" name="object 6239"/>
          <p:cNvSpPr/>
          <p:nvPr/>
        </p:nvSpPr>
        <p:spPr>
          <a:xfrm>
            <a:off x="4791057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0" name="object 6240"/>
          <p:cNvSpPr/>
          <p:nvPr/>
        </p:nvSpPr>
        <p:spPr>
          <a:xfrm>
            <a:off x="4827060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1" name="object 6241"/>
          <p:cNvSpPr/>
          <p:nvPr/>
        </p:nvSpPr>
        <p:spPr>
          <a:xfrm>
            <a:off x="4863053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2" name="object 6242"/>
          <p:cNvSpPr/>
          <p:nvPr/>
        </p:nvSpPr>
        <p:spPr>
          <a:xfrm>
            <a:off x="4899043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3" name="object 6243"/>
          <p:cNvSpPr/>
          <p:nvPr/>
        </p:nvSpPr>
        <p:spPr>
          <a:xfrm>
            <a:off x="4935049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4" name="object 6244"/>
          <p:cNvSpPr/>
          <p:nvPr/>
        </p:nvSpPr>
        <p:spPr>
          <a:xfrm>
            <a:off x="4971054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5" name="object 6245"/>
          <p:cNvSpPr/>
          <p:nvPr/>
        </p:nvSpPr>
        <p:spPr>
          <a:xfrm>
            <a:off x="500704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6" name="object 6246"/>
          <p:cNvSpPr/>
          <p:nvPr/>
        </p:nvSpPr>
        <p:spPr>
          <a:xfrm>
            <a:off x="5043050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7" name="object 6247"/>
          <p:cNvSpPr/>
          <p:nvPr/>
        </p:nvSpPr>
        <p:spPr>
          <a:xfrm>
            <a:off x="5079055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8" name="object 6248"/>
          <p:cNvSpPr/>
          <p:nvPr/>
        </p:nvSpPr>
        <p:spPr>
          <a:xfrm>
            <a:off x="5115047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9" name="object 6249"/>
          <p:cNvSpPr/>
          <p:nvPr/>
        </p:nvSpPr>
        <p:spPr>
          <a:xfrm>
            <a:off x="5151051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0" name="object 6250"/>
          <p:cNvSpPr/>
          <p:nvPr/>
        </p:nvSpPr>
        <p:spPr>
          <a:xfrm>
            <a:off x="5187055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1" name="object 6251"/>
          <p:cNvSpPr/>
          <p:nvPr/>
        </p:nvSpPr>
        <p:spPr>
          <a:xfrm>
            <a:off x="5223060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2" name="object 6252"/>
          <p:cNvSpPr/>
          <p:nvPr/>
        </p:nvSpPr>
        <p:spPr>
          <a:xfrm>
            <a:off x="5259052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3" name="object 6253"/>
          <p:cNvSpPr/>
          <p:nvPr/>
        </p:nvSpPr>
        <p:spPr>
          <a:xfrm>
            <a:off x="529505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4" name="object 6254"/>
          <p:cNvSpPr/>
          <p:nvPr/>
        </p:nvSpPr>
        <p:spPr>
          <a:xfrm>
            <a:off x="5331061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5" name="object 6255"/>
          <p:cNvSpPr/>
          <p:nvPr/>
        </p:nvSpPr>
        <p:spPr>
          <a:xfrm>
            <a:off x="5367053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6" name="object 6256"/>
          <p:cNvSpPr/>
          <p:nvPr/>
        </p:nvSpPr>
        <p:spPr>
          <a:xfrm>
            <a:off x="5403057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7" name="object 6257"/>
          <p:cNvSpPr/>
          <p:nvPr/>
        </p:nvSpPr>
        <p:spPr>
          <a:xfrm>
            <a:off x="5439049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8" name="object 6258"/>
          <p:cNvSpPr/>
          <p:nvPr/>
        </p:nvSpPr>
        <p:spPr>
          <a:xfrm>
            <a:off x="5475053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9" name="object 6259"/>
          <p:cNvSpPr/>
          <p:nvPr/>
        </p:nvSpPr>
        <p:spPr>
          <a:xfrm>
            <a:off x="5511045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0" name="object 6260"/>
          <p:cNvSpPr/>
          <p:nvPr/>
        </p:nvSpPr>
        <p:spPr>
          <a:xfrm>
            <a:off x="5547050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1" name="object 6261"/>
          <p:cNvSpPr/>
          <p:nvPr/>
        </p:nvSpPr>
        <p:spPr>
          <a:xfrm>
            <a:off x="5583054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2" name="object 6262"/>
          <p:cNvSpPr/>
          <p:nvPr/>
        </p:nvSpPr>
        <p:spPr>
          <a:xfrm>
            <a:off x="561904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3" name="object 6263"/>
          <p:cNvSpPr/>
          <p:nvPr/>
        </p:nvSpPr>
        <p:spPr>
          <a:xfrm>
            <a:off x="5655050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4" name="object 6264"/>
          <p:cNvSpPr/>
          <p:nvPr/>
        </p:nvSpPr>
        <p:spPr>
          <a:xfrm>
            <a:off x="5691055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5" name="object 6265"/>
          <p:cNvSpPr/>
          <p:nvPr/>
        </p:nvSpPr>
        <p:spPr>
          <a:xfrm>
            <a:off x="5727047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6" name="object 6266"/>
          <p:cNvSpPr/>
          <p:nvPr/>
        </p:nvSpPr>
        <p:spPr>
          <a:xfrm>
            <a:off x="5763051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7" name="object 6267"/>
          <p:cNvSpPr/>
          <p:nvPr/>
        </p:nvSpPr>
        <p:spPr>
          <a:xfrm>
            <a:off x="579905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8" name="object 6268"/>
          <p:cNvSpPr/>
          <p:nvPr/>
        </p:nvSpPr>
        <p:spPr>
          <a:xfrm>
            <a:off x="5835060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9" name="object 6269"/>
          <p:cNvSpPr/>
          <p:nvPr/>
        </p:nvSpPr>
        <p:spPr>
          <a:xfrm>
            <a:off x="5871052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0" name="object 6270"/>
          <p:cNvSpPr/>
          <p:nvPr/>
        </p:nvSpPr>
        <p:spPr>
          <a:xfrm>
            <a:off x="590705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1" name="object 6271"/>
          <p:cNvSpPr/>
          <p:nvPr/>
        </p:nvSpPr>
        <p:spPr>
          <a:xfrm>
            <a:off x="5943061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2" name="object 6272"/>
          <p:cNvSpPr/>
          <p:nvPr/>
        </p:nvSpPr>
        <p:spPr>
          <a:xfrm>
            <a:off x="5979053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3" name="object 6273"/>
          <p:cNvSpPr/>
          <p:nvPr/>
        </p:nvSpPr>
        <p:spPr>
          <a:xfrm>
            <a:off x="6015045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4" name="object 6274"/>
          <p:cNvSpPr/>
          <p:nvPr/>
        </p:nvSpPr>
        <p:spPr>
          <a:xfrm>
            <a:off x="6051049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5" name="object 6275"/>
          <p:cNvSpPr/>
          <p:nvPr/>
        </p:nvSpPr>
        <p:spPr>
          <a:xfrm>
            <a:off x="6087054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6" name="object 6276"/>
          <p:cNvSpPr/>
          <p:nvPr/>
        </p:nvSpPr>
        <p:spPr>
          <a:xfrm>
            <a:off x="612304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7" name="object 6277"/>
          <p:cNvSpPr/>
          <p:nvPr/>
        </p:nvSpPr>
        <p:spPr>
          <a:xfrm>
            <a:off x="6159050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8" name="object 6278"/>
          <p:cNvSpPr/>
          <p:nvPr/>
        </p:nvSpPr>
        <p:spPr>
          <a:xfrm>
            <a:off x="6195054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9" name="object 6279"/>
          <p:cNvSpPr/>
          <p:nvPr/>
        </p:nvSpPr>
        <p:spPr>
          <a:xfrm>
            <a:off x="623104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0" name="object 6280"/>
          <p:cNvSpPr/>
          <p:nvPr/>
        </p:nvSpPr>
        <p:spPr>
          <a:xfrm>
            <a:off x="6267051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1" name="object 6281"/>
          <p:cNvSpPr/>
          <p:nvPr/>
        </p:nvSpPr>
        <p:spPr>
          <a:xfrm>
            <a:off x="6303055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2" name="object 6282"/>
          <p:cNvSpPr/>
          <p:nvPr/>
        </p:nvSpPr>
        <p:spPr>
          <a:xfrm>
            <a:off x="6339047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3" name="object 6283"/>
          <p:cNvSpPr/>
          <p:nvPr/>
        </p:nvSpPr>
        <p:spPr>
          <a:xfrm>
            <a:off x="6375051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4" name="object 6284"/>
          <p:cNvSpPr/>
          <p:nvPr/>
        </p:nvSpPr>
        <p:spPr>
          <a:xfrm>
            <a:off x="641105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5" name="object 6285"/>
          <p:cNvSpPr/>
          <p:nvPr/>
        </p:nvSpPr>
        <p:spPr>
          <a:xfrm>
            <a:off x="6447061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6" name="object 6286"/>
          <p:cNvSpPr/>
          <p:nvPr/>
        </p:nvSpPr>
        <p:spPr>
          <a:xfrm>
            <a:off x="6483052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7" name="object 6287"/>
          <p:cNvSpPr/>
          <p:nvPr/>
        </p:nvSpPr>
        <p:spPr>
          <a:xfrm>
            <a:off x="6519057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8" name="object 6288"/>
          <p:cNvSpPr/>
          <p:nvPr/>
        </p:nvSpPr>
        <p:spPr>
          <a:xfrm>
            <a:off x="6555061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9" name="object 6289"/>
          <p:cNvSpPr/>
          <p:nvPr/>
        </p:nvSpPr>
        <p:spPr>
          <a:xfrm>
            <a:off x="6591053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0" name="object 6290"/>
          <p:cNvSpPr/>
          <p:nvPr/>
        </p:nvSpPr>
        <p:spPr>
          <a:xfrm>
            <a:off x="662704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1" name="object 6291"/>
          <p:cNvSpPr/>
          <p:nvPr/>
        </p:nvSpPr>
        <p:spPr>
          <a:xfrm>
            <a:off x="6663049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2" name="object 6292"/>
          <p:cNvSpPr/>
          <p:nvPr/>
        </p:nvSpPr>
        <p:spPr>
          <a:xfrm>
            <a:off x="6699054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3" name="object 6293"/>
          <p:cNvSpPr/>
          <p:nvPr/>
        </p:nvSpPr>
        <p:spPr>
          <a:xfrm>
            <a:off x="673504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4" name="object 6294"/>
          <p:cNvSpPr/>
          <p:nvPr/>
        </p:nvSpPr>
        <p:spPr>
          <a:xfrm>
            <a:off x="6771051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5" name="object 6295"/>
          <p:cNvSpPr/>
          <p:nvPr/>
        </p:nvSpPr>
        <p:spPr>
          <a:xfrm>
            <a:off x="6807055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6" name="object 6296"/>
          <p:cNvSpPr/>
          <p:nvPr/>
        </p:nvSpPr>
        <p:spPr>
          <a:xfrm>
            <a:off x="684304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7" name="object 6297"/>
          <p:cNvSpPr/>
          <p:nvPr/>
        </p:nvSpPr>
        <p:spPr>
          <a:xfrm>
            <a:off x="6879051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8" name="object 6298"/>
          <p:cNvSpPr/>
          <p:nvPr/>
        </p:nvSpPr>
        <p:spPr>
          <a:xfrm>
            <a:off x="691505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9" name="object 6299"/>
          <p:cNvSpPr/>
          <p:nvPr/>
        </p:nvSpPr>
        <p:spPr>
          <a:xfrm>
            <a:off x="6951060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0" name="object 6300"/>
          <p:cNvSpPr/>
          <p:nvPr/>
        </p:nvSpPr>
        <p:spPr>
          <a:xfrm>
            <a:off x="6987052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1" name="object 6301"/>
          <p:cNvSpPr/>
          <p:nvPr/>
        </p:nvSpPr>
        <p:spPr>
          <a:xfrm>
            <a:off x="702305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2" name="object 6302"/>
          <p:cNvSpPr/>
          <p:nvPr/>
        </p:nvSpPr>
        <p:spPr>
          <a:xfrm>
            <a:off x="7059061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3" name="object 6303"/>
          <p:cNvSpPr/>
          <p:nvPr/>
        </p:nvSpPr>
        <p:spPr>
          <a:xfrm>
            <a:off x="7095052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4" name="object 6304"/>
          <p:cNvSpPr/>
          <p:nvPr/>
        </p:nvSpPr>
        <p:spPr>
          <a:xfrm>
            <a:off x="7131057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5" name="object 6305"/>
          <p:cNvSpPr/>
          <p:nvPr/>
        </p:nvSpPr>
        <p:spPr>
          <a:xfrm>
            <a:off x="7167049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6" name="object 6306"/>
          <p:cNvSpPr/>
          <p:nvPr/>
        </p:nvSpPr>
        <p:spPr>
          <a:xfrm>
            <a:off x="7203054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7" name="object 6307"/>
          <p:cNvSpPr/>
          <p:nvPr/>
        </p:nvSpPr>
        <p:spPr>
          <a:xfrm>
            <a:off x="7239045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8" name="object 6308"/>
          <p:cNvSpPr/>
          <p:nvPr/>
        </p:nvSpPr>
        <p:spPr>
          <a:xfrm>
            <a:off x="7275050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9" name="object 6309"/>
          <p:cNvSpPr/>
          <p:nvPr/>
        </p:nvSpPr>
        <p:spPr>
          <a:xfrm>
            <a:off x="7311054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0" name="object 6310"/>
          <p:cNvSpPr/>
          <p:nvPr/>
        </p:nvSpPr>
        <p:spPr>
          <a:xfrm>
            <a:off x="7347060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1" name="object 6311"/>
          <p:cNvSpPr/>
          <p:nvPr/>
        </p:nvSpPr>
        <p:spPr>
          <a:xfrm>
            <a:off x="7383050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2" name="object 6312"/>
          <p:cNvSpPr/>
          <p:nvPr/>
        </p:nvSpPr>
        <p:spPr>
          <a:xfrm>
            <a:off x="7419055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3" name="object 6313"/>
          <p:cNvSpPr/>
          <p:nvPr/>
        </p:nvSpPr>
        <p:spPr>
          <a:xfrm>
            <a:off x="7455059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4" name="object 6314"/>
          <p:cNvSpPr/>
          <p:nvPr/>
        </p:nvSpPr>
        <p:spPr>
          <a:xfrm>
            <a:off x="7491052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5" name="object 6315"/>
          <p:cNvSpPr/>
          <p:nvPr/>
        </p:nvSpPr>
        <p:spPr>
          <a:xfrm>
            <a:off x="7527056" y="30501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6" name="object 6316"/>
          <p:cNvSpPr/>
          <p:nvPr/>
        </p:nvSpPr>
        <p:spPr>
          <a:xfrm>
            <a:off x="371107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7" name="object 6317"/>
          <p:cNvSpPr/>
          <p:nvPr/>
        </p:nvSpPr>
        <p:spPr>
          <a:xfrm>
            <a:off x="3747079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8" name="object 6318"/>
          <p:cNvSpPr/>
          <p:nvPr/>
        </p:nvSpPr>
        <p:spPr>
          <a:xfrm>
            <a:off x="3783071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9" name="object 6319"/>
          <p:cNvSpPr/>
          <p:nvPr/>
        </p:nvSpPr>
        <p:spPr>
          <a:xfrm>
            <a:off x="3819075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0" name="object 6320"/>
          <p:cNvSpPr/>
          <p:nvPr/>
        </p:nvSpPr>
        <p:spPr>
          <a:xfrm>
            <a:off x="385505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1" name="object 6321"/>
          <p:cNvSpPr/>
          <p:nvPr/>
        </p:nvSpPr>
        <p:spPr>
          <a:xfrm>
            <a:off x="3891059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2" name="object 6322"/>
          <p:cNvSpPr/>
          <p:nvPr/>
        </p:nvSpPr>
        <p:spPr>
          <a:xfrm>
            <a:off x="3927050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3" name="object 6323"/>
          <p:cNvSpPr/>
          <p:nvPr/>
        </p:nvSpPr>
        <p:spPr>
          <a:xfrm>
            <a:off x="3963042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4" name="object 6324"/>
          <p:cNvSpPr/>
          <p:nvPr/>
        </p:nvSpPr>
        <p:spPr>
          <a:xfrm>
            <a:off x="3999046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5" name="object 6325"/>
          <p:cNvSpPr/>
          <p:nvPr/>
        </p:nvSpPr>
        <p:spPr>
          <a:xfrm>
            <a:off x="4035038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6" name="object 6326"/>
          <p:cNvSpPr/>
          <p:nvPr/>
        </p:nvSpPr>
        <p:spPr>
          <a:xfrm>
            <a:off x="4071043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7" name="object 6327"/>
          <p:cNvSpPr/>
          <p:nvPr/>
        </p:nvSpPr>
        <p:spPr>
          <a:xfrm>
            <a:off x="4107047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8" name="object 6328"/>
          <p:cNvSpPr/>
          <p:nvPr/>
        </p:nvSpPr>
        <p:spPr>
          <a:xfrm>
            <a:off x="4143026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9" name="object 6329"/>
          <p:cNvSpPr/>
          <p:nvPr/>
        </p:nvSpPr>
        <p:spPr>
          <a:xfrm>
            <a:off x="4179031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0" name="object 6330"/>
          <p:cNvSpPr/>
          <p:nvPr/>
        </p:nvSpPr>
        <p:spPr>
          <a:xfrm>
            <a:off x="4215036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1" name="object 6331"/>
          <p:cNvSpPr/>
          <p:nvPr/>
        </p:nvSpPr>
        <p:spPr>
          <a:xfrm>
            <a:off x="4251027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2" name="object 6332"/>
          <p:cNvSpPr/>
          <p:nvPr/>
        </p:nvSpPr>
        <p:spPr>
          <a:xfrm>
            <a:off x="4287019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3" name="object 6333"/>
          <p:cNvSpPr/>
          <p:nvPr/>
        </p:nvSpPr>
        <p:spPr>
          <a:xfrm>
            <a:off x="432302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4" name="object 6334"/>
          <p:cNvSpPr/>
          <p:nvPr/>
        </p:nvSpPr>
        <p:spPr>
          <a:xfrm>
            <a:off x="4359003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5" name="object 6335"/>
          <p:cNvSpPr/>
          <p:nvPr/>
        </p:nvSpPr>
        <p:spPr>
          <a:xfrm>
            <a:off x="4395007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6" name="object 6336"/>
          <p:cNvSpPr/>
          <p:nvPr/>
        </p:nvSpPr>
        <p:spPr>
          <a:xfrm>
            <a:off x="4430999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7" name="object 6337"/>
          <p:cNvSpPr/>
          <p:nvPr/>
        </p:nvSpPr>
        <p:spPr>
          <a:xfrm>
            <a:off x="4467005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8" name="object 6338"/>
          <p:cNvSpPr/>
          <p:nvPr/>
        </p:nvSpPr>
        <p:spPr>
          <a:xfrm>
            <a:off x="4502995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9" name="object 6339"/>
          <p:cNvSpPr/>
          <p:nvPr/>
        </p:nvSpPr>
        <p:spPr>
          <a:xfrm>
            <a:off x="4539012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0" name="object 6340"/>
          <p:cNvSpPr/>
          <p:nvPr/>
        </p:nvSpPr>
        <p:spPr>
          <a:xfrm>
            <a:off x="457500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1" name="object 6341"/>
          <p:cNvSpPr/>
          <p:nvPr/>
        </p:nvSpPr>
        <p:spPr>
          <a:xfrm>
            <a:off x="4610996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2" name="object 6342"/>
          <p:cNvSpPr/>
          <p:nvPr/>
        </p:nvSpPr>
        <p:spPr>
          <a:xfrm>
            <a:off x="4646989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3" name="object 6343"/>
          <p:cNvSpPr/>
          <p:nvPr/>
        </p:nvSpPr>
        <p:spPr>
          <a:xfrm>
            <a:off x="4682992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4" name="object 6344"/>
          <p:cNvSpPr/>
          <p:nvPr/>
        </p:nvSpPr>
        <p:spPr>
          <a:xfrm>
            <a:off x="4718985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5" name="object 6345"/>
          <p:cNvSpPr/>
          <p:nvPr/>
        </p:nvSpPr>
        <p:spPr>
          <a:xfrm>
            <a:off x="4754990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6" name="object 6346"/>
          <p:cNvSpPr/>
          <p:nvPr/>
        </p:nvSpPr>
        <p:spPr>
          <a:xfrm>
            <a:off x="4790995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7" name="object 6347"/>
          <p:cNvSpPr/>
          <p:nvPr/>
        </p:nvSpPr>
        <p:spPr>
          <a:xfrm>
            <a:off x="4826999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8" name="object 6348"/>
          <p:cNvSpPr/>
          <p:nvPr/>
        </p:nvSpPr>
        <p:spPr>
          <a:xfrm>
            <a:off x="4862991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9" name="object 6349"/>
          <p:cNvSpPr/>
          <p:nvPr/>
        </p:nvSpPr>
        <p:spPr>
          <a:xfrm>
            <a:off x="4898983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0" name="object 6350"/>
          <p:cNvSpPr/>
          <p:nvPr/>
        </p:nvSpPr>
        <p:spPr>
          <a:xfrm>
            <a:off x="4934987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1" name="object 6351"/>
          <p:cNvSpPr/>
          <p:nvPr/>
        </p:nvSpPr>
        <p:spPr>
          <a:xfrm>
            <a:off x="4970991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2" name="object 6352"/>
          <p:cNvSpPr/>
          <p:nvPr/>
        </p:nvSpPr>
        <p:spPr>
          <a:xfrm>
            <a:off x="5006983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3" name="object 6353"/>
          <p:cNvSpPr/>
          <p:nvPr/>
        </p:nvSpPr>
        <p:spPr>
          <a:xfrm>
            <a:off x="5042988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4" name="object 6354"/>
          <p:cNvSpPr/>
          <p:nvPr/>
        </p:nvSpPr>
        <p:spPr>
          <a:xfrm>
            <a:off x="5078992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5" name="object 6355"/>
          <p:cNvSpPr/>
          <p:nvPr/>
        </p:nvSpPr>
        <p:spPr>
          <a:xfrm>
            <a:off x="511498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6" name="object 6356"/>
          <p:cNvSpPr/>
          <p:nvPr/>
        </p:nvSpPr>
        <p:spPr>
          <a:xfrm>
            <a:off x="5150989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7" name="object 6357"/>
          <p:cNvSpPr/>
          <p:nvPr/>
        </p:nvSpPr>
        <p:spPr>
          <a:xfrm>
            <a:off x="5186993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8" name="object 6358"/>
          <p:cNvSpPr/>
          <p:nvPr/>
        </p:nvSpPr>
        <p:spPr>
          <a:xfrm>
            <a:off x="5222998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9" name="object 6359"/>
          <p:cNvSpPr/>
          <p:nvPr/>
        </p:nvSpPr>
        <p:spPr>
          <a:xfrm>
            <a:off x="5258989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0" name="object 6360"/>
          <p:cNvSpPr/>
          <p:nvPr/>
        </p:nvSpPr>
        <p:spPr>
          <a:xfrm>
            <a:off x="529499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1" name="object 6361"/>
          <p:cNvSpPr/>
          <p:nvPr/>
        </p:nvSpPr>
        <p:spPr>
          <a:xfrm>
            <a:off x="5330999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2" name="object 6362"/>
          <p:cNvSpPr/>
          <p:nvPr/>
        </p:nvSpPr>
        <p:spPr>
          <a:xfrm>
            <a:off x="5366990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3" name="object 6363"/>
          <p:cNvSpPr/>
          <p:nvPr/>
        </p:nvSpPr>
        <p:spPr>
          <a:xfrm>
            <a:off x="5402996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4" name="object 6364"/>
          <p:cNvSpPr/>
          <p:nvPr/>
        </p:nvSpPr>
        <p:spPr>
          <a:xfrm>
            <a:off x="5438987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5" name="object 6365"/>
          <p:cNvSpPr/>
          <p:nvPr/>
        </p:nvSpPr>
        <p:spPr>
          <a:xfrm>
            <a:off x="5474992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6" name="object 6366"/>
          <p:cNvSpPr/>
          <p:nvPr/>
        </p:nvSpPr>
        <p:spPr>
          <a:xfrm>
            <a:off x="551098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7" name="object 6367"/>
          <p:cNvSpPr/>
          <p:nvPr/>
        </p:nvSpPr>
        <p:spPr>
          <a:xfrm>
            <a:off x="5546987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8" name="object 6368"/>
          <p:cNvSpPr/>
          <p:nvPr/>
        </p:nvSpPr>
        <p:spPr>
          <a:xfrm>
            <a:off x="5582993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9" name="object 6369"/>
          <p:cNvSpPr/>
          <p:nvPr/>
        </p:nvSpPr>
        <p:spPr>
          <a:xfrm>
            <a:off x="561898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0" name="object 6370"/>
          <p:cNvSpPr/>
          <p:nvPr/>
        </p:nvSpPr>
        <p:spPr>
          <a:xfrm>
            <a:off x="5654988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1" name="object 6371"/>
          <p:cNvSpPr/>
          <p:nvPr/>
        </p:nvSpPr>
        <p:spPr>
          <a:xfrm>
            <a:off x="569099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2" name="object 6372"/>
          <p:cNvSpPr/>
          <p:nvPr/>
        </p:nvSpPr>
        <p:spPr>
          <a:xfrm>
            <a:off x="572698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3" name="object 6373"/>
          <p:cNvSpPr/>
          <p:nvPr/>
        </p:nvSpPr>
        <p:spPr>
          <a:xfrm>
            <a:off x="5762989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4" name="object 6374"/>
          <p:cNvSpPr/>
          <p:nvPr/>
        </p:nvSpPr>
        <p:spPr>
          <a:xfrm>
            <a:off x="579899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5" name="object 6375"/>
          <p:cNvSpPr/>
          <p:nvPr/>
        </p:nvSpPr>
        <p:spPr>
          <a:xfrm>
            <a:off x="5834998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6" name="object 6376"/>
          <p:cNvSpPr/>
          <p:nvPr/>
        </p:nvSpPr>
        <p:spPr>
          <a:xfrm>
            <a:off x="5870990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7" name="object 6377"/>
          <p:cNvSpPr/>
          <p:nvPr/>
        </p:nvSpPr>
        <p:spPr>
          <a:xfrm>
            <a:off x="590699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8" name="object 6378"/>
          <p:cNvSpPr/>
          <p:nvPr/>
        </p:nvSpPr>
        <p:spPr>
          <a:xfrm>
            <a:off x="5942999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9" name="object 6379"/>
          <p:cNvSpPr/>
          <p:nvPr/>
        </p:nvSpPr>
        <p:spPr>
          <a:xfrm>
            <a:off x="5978992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0" name="object 6380"/>
          <p:cNvSpPr/>
          <p:nvPr/>
        </p:nvSpPr>
        <p:spPr>
          <a:xfrm>
            <a:off x="6014982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1" name="object 6381"/>
          <p:cNvSpPr/>
          <p:nvPr/>
        </p:nvSpPr>
        <p:spPr>
          <a:xfrm>
            <a:off x="6050987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2" name="object 6382"/>
          <p:cNvSpPr/>
          <p:nvPr/>
        </p:nvSpPr>
        <p:spPr>
          <a:xfrm>
            <a:off x="6086993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3" name="object 6383"/>
          <p:cNvSpPr/>
          <p:nvPr/>
        </p:nvSpPr>
        <p:spPr>
          <a:xfrm>
            <a:off x="6122983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4" name="object 6384"/>
          <p:cNvSpPr/>
          <p:nvPr/>
        </p:nvSpPr>
        <p:spPr>
          <a:xfrm>
            <a:off x="6158988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5" name="object 6385"/>
          <p:cNvSpPr/>
          <p:nvPr/>
        </p:nvSpPr>
        <p:spPr>
          <a:xfrm>
            <a:off x="6194993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6" name="object 6386"/>
          <p:cNvSpPr/>
          <p:nvPr/>
        </p:nvSpPr>
        <p:spPr>
          <a:xfrm>
            <a:off x="623098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7" name="object 6387"/>
          <p:cNvSpPr/>
          <p:nvPr/>
        </p:nvSpPr>
        <p:spPr>
          <a:xfrm>
            <a:off x="6266989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8" name="object 6388"/>
          <p:cNvSpPr/>
          <p:nvPr/>
        </p:nvSpPr>
        <p:spPr>
          <a:xfrm>
            <a:off x="630299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9" name="object 6389"/>
          <p:cNvSpPr/>
          <p:nvPr/>
        </p:nvSpPr>
        <p:spPr>
          <a:xfrm>
            <a:off x="6338985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0" name="object 6390"/>
          <p:cNvSpPr/>
          <p:nvPr/>
        </p:nvSpPr>
        <p:spPr>
          <a:xfrm>
            <a:off x="6374989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1" name="object 6391"/>
          <p:cNvSpPr/>
          <p:nvPr/>
        </p:nvSpPr>
        <p:spPr>
          <a:xfrm>
            <a:off x="641099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2" name="object 6392"/>
          <p:cNvSpPr/>
          <p:nvPr/>
        </p:nvSpPr>
        <p:spPr>
          <a:xfrm>
            <a:off x="6446998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3" name="object 6393"/>
          <p:cNvSpPr/>
          <p:nvPr/>
        </p:nvSpPr>
        <p:spPr>
          <a:xfrm>
            <a:off x="6482991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4" name="object 6394"/>
          <p:cNvSpPr/>
          <p:nvPr/>
        </p:nvSpPr>
        <p:spPr>
          <a:xfrm>
            <a:off x="6518995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5" name="object 6395"/>
          <p:cNvSpPr/>
          <p:nvPr/>
        </p:nvSpPr>
        <p:spPr>
          <a:xfrm>
            <a:off x="6554999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6" name="object 6396"/>
          <p:cNvSpPr/>
          <p:nvPr/>
        </p:nvSpPr>
        <p:spPr>
          <a:xfrm>
            <a:off x="6590993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7" name="object 6397"/>
          <p:cNvSpPr/>
          <p:nvPr/>
        </p:nvSpPr>
        <p:spPr>
          <a:xfrm>
            <a:off x="662698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8" name="object 6398"/>
          <p:cNvSpPr/>
          <p:nvPr/>
        </p:nvSpPr>
        <p:spPr>
          <a:xfrm>
            <a:off x="6662987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9" name="object 6399"/>
          <p:cNvSpPr/>
          <p:nvPr/>
        </p:nvSpPr>
        <p:spPr>
          <a:xfrm>
            <a:off x="6698991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0" name="object 6400"/>
          <p:cNvSpPr/>
          <p:nvPr/>
        </p:nvSpPr>
        <p:spPr>
          <a:xfrm>
            <a:off x="673498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1" name="object 6401"/>
          <p:cNvSpPr/>
          <p:nvPr/>
        </p:nvSpPr>
        <p:spPr>
          <a:xfrm>
            <a:off x="6770989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2" name="object 6402"/>
          <p:cNvSpPr/>
          <p:nvPr/>
        </p:nvSpPr>
        <p:spPr>
          <a:xfrm>
            <a:off x="6806993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3" name="object 6403"/>
          <p:cNvSpPr/>
          <p:nvPr/>
        </p:nvSpPr>
        <p:spPr>
          <a:xfrm>
            <a:off x="6843111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4" name="object 6404"/>
          <p:cNvSpPr/>
          <p:nvPr/>
        </p:nvSpPr>
        <p:spPr>
          <a:xfrm>
            <a:off x="6879116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5" name="object 6405"/>
          <p:cNvSpPr/>
          <p:nvPr/>
        </p:nvSpPr>
        <p:spPr>
          <a:xfrm>
            <a:off x="6915122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6" name="object 6406"/>
          <p:cNvSpPr/>
          <p:nvPr/>
        </p:nvSpPr>
        <p:spPr>
          <a:xfrm>
            <a:off x="6951125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7" name="object 6407"/>
          <p:cNvSpPr/>
          <p:nvPr/>
        </p:nvSpPr>
        <p:spPr>
          <a:xfrm>
            <a:off x="6987116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8" name="object 6408"/>
          <p:cNvSpPr/>
          <p:nvPr/>
        </p:nvSpPr>
        <p:spPr>
          <a:xfrm>
            <a:off x="7023121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9" name="object 6409"/>
          <p:cNvSpPr/>
          <p:nvPr/>
        </p:nvSpPr>
        <p:spPr>
          <a:xfrm>
            <a:off x="7059127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0" name="object 6410"/>
          <p:cNvSpPr/>
          <p:nvPr/>
        </p:nvSpPr>
        <p:spPr>
          <a:xfrm>
            <a:off x="7095118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1" name="object 6411"/>
          <p:cNvSpPr/>
          <p:nvPr/>
        </p:nvSpPr>
        <p:spPr>
          <a:xfrm>
            <a:off x="7131122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2" name="object 6412"/>
          <p:cNvSpPr/>
          <p:nvPr/>
        </p:nvSpPr>
        <p:spPr>
          <a:xfrm>
            <a:off x="716711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3" name="object 6413"/>
          <p:cNvSpPr/>
          <p:nvPr/>
        </p:nvSpPr>
        <p:spPr>
          <a:xfrm>
            <a:off x="7203120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4" name="object 6414"/>
          <p:cNvSpPr/>
          <p:nvPr/>
        </p:nvSpPr>
        <p:spPr>
          <a:xfrm>
            <a:off x="7239110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5" name="object 6415"/>
          <p:cNvSpPr/>
          <p:nvPr/>
        </p:nvSpPr>
        <p:spPr>
          <a:xfrm>
            <a:off x="727511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6" name="object 6416"/>
          <p:cNvSpPr/>
          <p:nvPr/>
        </p:nvSpPr>
        <p:spPr>
          <a:xfrm>
            <a:off x="7311119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7" name="object 6417"/>
          <p:cNvSpPr/>
          <p:nvPr/>
        </p:nvSpPr>
        <p:spPr>
          <a:xfrm>
            <a:off x="7347125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8" name="object 6418"/>
          <p:cNvSpPr/>
          <p:nvPr/>
        </p:nvSpPr>
        <p:spPr>
          <a:xfrm>
            <a:off x="7383116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9" name="object 6419"/>
          <p:cNvSpPr/>
          <p:nvPr/>
        </p:nvSpPr>
        <p:spPr>
          <a:xfrm>
            <a:off x="7419120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0" name="object 6420"/>
          <p:cNvSpPr/>
          <p:nvPr/>
        </p:nvSpPr>
        <p:spPr>
          <a:xfrm>
            <a:off x="7455124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1" name="object 6421"/>
          <p:cNvSpPr/>
          <p:nvPr/>
        </p:nvSpPr>
        <p:spPr>
          <a:xfrm>
            <a:off x="7491117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2" name="object 6422"/>
          <p:cNvSpPr/>
          <p:nvPr/>
        </p:nvSpPr>
        <p:spPr>
          <a:xfrm>
            <a:off x="7527121" y="3014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3" name="object 6423"/>
          <p:cNvSpPr/>
          <p:nvPr/>
        </p:nvSpPr>
        <p:spPr>
          <a:xfrm>
            <a:off x="3711139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4" name="object 6424"/>
          <p:cNvSpPr/>
          <p:nvPr/>
        </p:nvSpPr>
        <p:spPr>
          <a:xfrm>
            <a:off x="3747143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5" name="object 6425"/>
          <p:cNvSpPr/>
          <p:nvPr/>
        </p:nvSpPr>
        <p:spPr>
          <a:xfrm>
            <a:off x="3783135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6" name="object 6426"/>
          <p:cNvSpPr/>
          <p:nvPr/>
        </p:nvSpPr>
        <p:spPr>
          <a:xfrm>
            <a:off x="3819140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7" name="object 6427"/>
          <p:cNvSpPr/>
          <p:nvPr/>
        </p:nvSpPr>
        <p:spPr>
          <a:xfrm>
            <a:off x="3855119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8" name="object 6428"/>
          <p:cNvSpPr/>
          <p:nvPr/>
        </p:nvSpPr>
        <p:spPr>
          <a:xfrm>
            <a:off x="3891123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9" name="object 6429"/>
          <p:cNvSpPr/>
          <p:nvPr/>
        </p:nvSpPr>
        <p:spPr>
          <a:xfrm>
            <a:off x="3927115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0" name="object 6430"/>
          <p:cNvSpPr/>
          <p:nvPr/>
        </p:nvSpPr>
        <p:spPr>
          <a:xfrm>
            <a:off x="3963107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1" name="object 6431"/>
          <p:cNvSpPr/>
          <p:nvPr/>
        </p:nvSpPr>
        <p:spPr>
          <a:xfrm>
            <a:off x="3999111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2" name="object 6432"/>
          <p:cNvSpPr/>
          <p:nvPr/>
        </p:nvSpPr>
        <p:spPr>
          <a:xfrm>
            <a:off x="4035104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3" name="object 6433"/>
          <p:cNvSpPr/>
          <p:nvPr/>
        </p:nvSpPr>
        <p:spPr>
          <a:xfrm>
            <a:off x="4071108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4" name="object 6434"/>
          <p:cNvSpPr/>
          <p:nvPr/>
        </p:nvSpPr>
        <p:spPr>
          <a:xfrm>
            <a:off x="4107114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5" name="object 6435"/>
          <p:cNvSpPr/>
          <p:nvPr/>
        </p:nvSpPr>
        <p:spPr>
          <a:xfrm>
            <a:off x="4143091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6" name="object 6436"/>
          <p:cNvSpPr/>
          <p:nvPr/>
        </p:nvSpPr>
        <p:spPr>
          <a:xfrm>
            <a:off x="4179097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7" name="object 6437"/>
          <p:cNvSpPr/>
          <p:nvPr/>
        </p:nvSpPr>
        <p:spPr>
          <a:xfrm>
            <a:off x="4215102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8" name="object 6438"/>
          <p:cNvSpPr/>
          <p:nvPr/>
        </p:nvSpPr>
        <p:spPr>
          <a:xfrm>
            <a:off x="4251092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9" name="object 6439"/>
          <p:cNvSpPr/>
          <p:nvPr/>
        </p:nvSpPr>
        <p:spPr>
          <a:xfrm>
            <a:off x="4287085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0" name="object 6440"/>
          <p:cNvSpPr/>
          <p:nvPr/>
        </p:nvSpPr>
        <p:spPr>
          <a:xfrm>
            <a:off x="4323088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1" name="object 6441"/>
          <p:cNvSpPr/>
          <p:nvPr/>
        </p:nvSpPr>
        <p:spPr>
          <a:xfrm>
            <a:off x="4359069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2" name="object 6442"/>
          <p:cNvSpPr/>
          <p:nvPr/>
        </p:nvSpPr>
        <p:spPr>
          <a:xfrm>
            <a:off x="4395072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3" name="object 6443"/>
          <p:cNvSpPr/>
          <p:nvPr/>
        </p:nvSpPr>
        <p:spPr>
          <a:xfrm>
            <a:off x="4431065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4" name="object 6444"/>
          <p:cNvSpPr/>
          <p:nvPr/>
        </p:nvSpPr>
        <p:spPr>
          <a:xfrm>
            <a:off x="4467069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5" name="object 6445"/>
          <p:cNvSpPr/>
          <p:nvPr/>
        </p:nvSpPr>
        <p:spPr>
          <a:xfrm>
            <a:off x="4503061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6" name="object 6446"/>
          <p:cNvSpPr/>
          <p:nvPr/>
        </p:nvSpPr>
        <p:spPr>
          <a:xfrm>
            <a:off x="4539079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7" name="object 6447"/>
          <p:cNvSpPr/>
          <p:nvPr/>
        </p:nvSpPr>
        <p:spPr>
          <a:xfrm>
            <a:off x="4575070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8" name="object 6448"/>
          <p:cNvSpPr/>
          <p:nvPr/>
        </p:nvSpPr>
        <p:spPr>
          <a:xfrm>
            <a:off x="4611062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9" name="object 6449"/>
          <p:cNvSpPr/>
          <p:nvPr/>
        </p:nvSpPr>
        <p:spPr>
          <a:xfrm>
            <a:off x="4647054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0" name="object 6450"/>
          <p:cNvSpPr/>
          <p:nvPr/>
        </p:nvSpPr>
        <p:spPr>
          <a:xfrm>
            <a:off x="4683059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1" name="object 6451"/>
          <p:cNvSpPr/>
          <p:nvPr/>
        </p:nvSpPr>
        <p:spPr>
          <a:xfrm>
            <a:off x="4719050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2" name="object 6452"/>
          <p:cNvSpPr/>
          <p:nvPr/>
        </p:nvSpPr>
        <p:spPr>
          <a:xfrm>
            <a:off x="4755055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3" name="object 6453"/>
          <p:cNvSpPr/>
          <p:nvPr/>
        </p:nvSpPr>
        <p:spPr>
          <a:xfrm>
            <a:off x="4791059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4" name="object 6454"/>
          <p:cNvSpPr/>
          <p:nvPr/>
        </p:nvSpPr>
        <p:spPr>
          <a:xfrm>
            <a:off x="4827064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5" name="object 6455"/>
          <p:cNvSpPr/>
          <p:nvPr/>
        </p:nvSpPr>
        <p:spPr>
          <a:xfrm>
            <a:off x="4863055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6" name="object 6456"/>
          <p:cNvSpPr/>
          <p:nvPr/>
        </p:nvSpPr>
        <p:spPr>
          <a:xfrm>
            <a:off x="4899047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7" name="object 6457"/>
          <p:cNvSpPr/>
          <p:nvPr/>
        </p:nvSpPr>
        <p:spPr>
          <a:xfrm>
            <a:off x="4935052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8" name="object 6458"/>
          <p:cNvSpPr/>
          <p:nvPr/>
        </p:nvSpPr>
        <p:spPr>
          <a:xfrm>
            <a:off x="4971057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9" name="object 6459"/>
          <p:cNvSpPr/>
          <p:nvPr/>
        </p:nvSpPr>
        <p:spPr>
          <a:xfrm>
            <a:off x="5007048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0" name="object 6460"/>
          <p:cNvSpPr/>
          <p:nvPr/>
        </p:nvSpPr>
        <p:spPr>
          <a:xfrm>
            <a:off x="5043053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1" name="object 6461"/>
          <p:cNvSpPr/>
          <p:nvPr/>
        </p:nvSpPr>
        <p:spPr>
          <a:xfrm>
            <a:off x="5079057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2" name="object 6462"/>
          <p:cNvSpPr/>
          <p:nvPr/>
        </p:nvSpPr>
        <p:spPr>
          <a:xfrm>
            <a:off x="5115049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3" name="object 6463"/>
          <p:cNvSpPr/>
          <p:nvPr/>
        </p:nvSpPr>
        <p:spPr>
          <a:xfrm>
            <a:off x="5151053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4" name="object 6464"/>
          <p:cNvSpPr/>
          <p:nvPr/>
        </p:nvSpPr>
        <p:spPr>
          <a:xfrm>
            <a:off x="5187058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5" name="object 6465"/>
          <p:cNvSpPr/>
          <p:nvPr/>
        </p:nvSpPr>
        <p:spPr>
          <a:xfrm>
            <a:off x="5223062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6" name="object 6466"/>
          <p:cNvSpPr/>
          <p:nvPr/>
        </p:nvSpPr>
        <p:spPr>
          <a:xfrm>
            <a:off x="5259054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7" name="object 6467"/>
          <p:cNvSpPr/>
          <p:nvPr/>
        </p:nvSpPr>
        <p:spPr>
          <a:xfrm>
            <a:off x="5295060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8" name="object 6468"/>
          <p:cNvSpPr/>
          <p:nvPr/>
        </p:nvSpPr>
        <p:spPr>
          <a:xfrm>
            <a:off x="5331064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9" name="object 6469"/>
          <p:cNvSpPr/>
          <p:nvPr/>
        </p:nvSpPr>
        <p:spPr>
          <a:xfrm>
            <a:off x="5367056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0" name="object 6470"/>
          <p:cNvSpPr/>
          <p:nvPr/>
        </p:nvSpPr>
        <p:spPr>
          <a:xfrm>
            <a:off x="5403061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1" name="object 6471"/>
          <p:cNvSpPr/>
          <p:nvPr/>
        </p:nvSpPr>
        <p:spPr>
          <a:xfrm>
            <a:off x="5439053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2" name="object 6472"/>
          <p:cNvSpPr/>
          <p:nvPr/>
        </p:nvSpPr>
        <p:spPr>
          <a:xfrm>
            <a:off x="5475057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3" name="object 6473"/>
          <p:cNvSpPr/>
          <p:nvPr/>
        </p:nvSpPr>
        <p:spPr>
          <a:xfrm>
            <a:off x="5511049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4" name="object 6474"/>
          <p:cNvSpPr/>
          <p:nvPr/>
        </p:nvSpPr>
        <p:spPr>
          <a:xfrm>
            <a:off x="5547054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5" name="object 6475"/>
          <p:cNvSpPr/>
          <p:nvPr/>
        </p:nvSpPr>
        <p:spPr>
          <a:xfrm>
            <a:off x="5583058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6" name="object 6476"/>
          <p:cNvSpPr/>
          <p:nvPr/>
        </p:nvSpPr>
        <p:spPr>
          <a:xfrm>
            <a:off x="5619050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7" name="object 6477"/>
          <p:cNvSpPr/>
          <p:nvPr/>
        </p:nvSpPr>
        <p:spPr>
          <a:xfrm>
            <a:off x="5655054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8" name="object 6478"/>
          <p:cNvSpPr/>
          <p:nvPr/>
        </p:nvSpPr>
        <p:spPr>
          <a:xfrm>
            <a:off x="5691059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9" name="object 6479"/>
          <p:cNvSpPr/>
          <p:nvPr/>
        </p:nvSpPr>
        <p:spPr>
          <a:xfrm>
            <a:off x="5727051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0" name="object 6480"/>
          <p:cNvSpPr/>
          <p:nvPr/>
        </p:nvSpPr>
        <p:spPr>
          <a:xfrm>
            <a:off x="5763055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1" name="object 6481"/>
          <p:cNvSpPr/>
          <p:nvPr/>
        </p:nvSpPr>
        <p:spPr>
          <a:xfrm>
            <a:off x="5799059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2" name="object 6482"/>
          <p:cNvSpPr/>
          <p:nvPr/>
        </p:nvSpPr>
        <p:spPr>
          <a:xfrm>
            <a:off x="5835064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3" name="object 6483"/>
          <p:cNvSpPr/>
          <p:nvPr/>
        </p:nvSpPr>
        <p:spPr>
          <a:xfrm>
            <a:off x="5871056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4" name="object 6484"/>
          <p:cNvSpPr/>
          <p:nvPr/>
        </p:nvSpPr>
        <p:spPr>
          <a:xfrm>
            <a:off x="5907060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5" name="object 6485"/>
          <p:cNvSpPr/>
          <p:nvPr/>
        </p:nvSpPr>
        <p:spPr>
          <a:xfrm>
            <a:off x="5943065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6" name="object 6486"/>
          <p:cNvSpPr/>
          <p:nvPr/>
        </p:nvSpPr>
        <p:spPr>
          <a:xfrm>
            <a:off x="5979057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7" name="object 6487"/>
          <p:cNvSpPr/>
          <p:nvPr/>
        </p:nvSpPr>
        <p:spPr>
          <a:xfrm>
            <a:off x="6015048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8" name="object 6488"/>
          <p:cNvSpPr/>
          <p:nvPr/>
        </p:nvSpPr>
        <p:spPr>
          <a:xfrm>
            <a:off x="6051053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9" name="object 6489"/>
          <p:cNvSpPr/>
          <p:nvPr/>
        </p:nvSpPr>
        <p:spPr>
          <a:xfrm>
            <a:off x="6087057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0" name="object 6490"/>
          <p:cNvSpPr/>
          <p:nvPr/>
        </p:nvSpPr>
        <p:spPr>
          <a:xfrm>
            <a:off x="6123049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1" name="object 6491"/>
          <p:cNvSpPr/>
          <p:nvPr/>
        </p:nvSpPr>
        <p:spPr>
          <a:xfrm>
            <a:off x="6159054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2" name="object 6492"/>
          <p:cNvSpPr/>
          <p:nvPr/>
        </p:nvSpPr>
        <p:spPr>
          <a:xfrm>
            <a:off x="6195058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3" name="object 6493"/>
          <p:cNvSpPr/>
          <p:nvPr/>
        </p:nvSpPr>
        <p:spPr>
          <a:xfrm>
            <a:off x="6231050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4" name="object 6494"/>
          <p:cNvSpPr/>
          <p:nvPr/>
        </p:nvSpPr>
        <p:spPr>
          <a:xfrm>
            <a:off x="6267055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5" name="object 6495"/>
          <p:cNvSpPr/>
          <p:nvPr/>
        </p:nvSpPr>
        <p:spPr>
          <a:xfrm>
            <a:off x="6303059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6" name="object 6496"/>
          <p:cNvSpPr/>
          <p:nvPr/>
        </p:nvSpPr>
        <p:spPr>
          <a:xfrm>
            <a:off x="6339051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7" name="object 6497"/>
          <p:cNvSpPr/>
          <p:nvPr/>
        </p:nvSpPr>
        <p:spPr>
          <a:xfrm>
            <a:off x="6375055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8" name="object 6498"/>
          <p:cNvSpPr/>
          <p:nvPr/>
        </p:nvSpPr>
        <p:spPr>
          <a:xfrm>
            <a:off x="6411060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9" name="object 6499"/>
          <p:cNvSpPr/>
          <p:nvPr/>
        </p:nvSpPr>
        <p:spPr>
          <a:xfrm>
            <a:off x="6447065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0" name="object 6500"/>
          <p:cNvSpPr/>
          <p:nvPr/>
        </p:nvSpPr>
        <p:spPr>
          <a:xfrm>
            <a:off x="6483056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1" name="object 6501"/>
          <p:cNvSpPr/>
          <p:nvPr/>
        </p:nvSpPr>
        <p:spPr>
          <a:xfrm>
            <a:off x="6519060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2" name="object 6502"/>
          <p:cNvSpPr/>
          <p:nvPr/>
        </p:nvSpPr>
        <p:spPr>
          <a:xfrm>
            <a:off x="6555064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3" name="object 6503"/>
          <p:cNvSpPr/>
          <p:nvPr/>
        </p:nvSpPr>
        <p:spPr>
          <a:xfrm>
            <a:off x="6591057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4" name="object 6504"/>
          <p:cNvSpPr/>
          <p:nvPr/>
        </p:nvSpPr>
        <p:spPr>
          <a:xfrm>
            <a:off x="6627048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5" name="object 6505"/>
          <p:cNvSpPr/>
          <p:nvPr/>
        </p:nvSpPr>
        <p:spPr>
          <a:xfrm>
            <a:off x="6663053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6" name="object 6506"/>
          <p:cNvSpPr/>
          <p:nvPr/>
        </p:nvSpPr>
        <p:spPr>
          <a:xfrm>
            <a:off x="6699056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7" name="object 6507"/>
          <p:cNvSpPr/>
          <p:nvPr/>
        </p:nvSpPr>
        <p:spPr>
          <a:xfrm>
            <a:off x="6735050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8" name="object 6508"/>
          <p:cNvSpPr/>
          <p:nvPr/>
        </p:nvSpPr>
        <p:spPr>
          <a:xfrm>
            <a:off x="6771054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9" name="object 6509"/>
          <p:cNvSpPr/>
          <p:nvPr/>
        </p:nvSpPr>
        <p:spPr>
          <a:xfrm>
            <a:off x="6807058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0" name="object 6510"/>
          <p:cNvSpPr/>
          <p:nvPr/>
        </p:nvSpPr>
        <p:spPr>
          <a:xfrm>
            <a:off x="6843049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1" name="object 6511"/>
          <p:cNvSpPr/>
          <p:nvPr/>
        </p:nvSpPr>
        <p:spPr>
          <a:xfrm>
            <a:off x="6879055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2" name="object 6512"/>
          <p:cNvSpPr/>
          <p:nvPr/>
        </p:nvSpPr>
        <p:spPr>
          <a:xfrm>
            <a:off x="6915060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3" name="object 6513"/>
          <p:cNvSpPr/>
          <p:nvPr/>
        </p:nvSpPr>
        <p:spPr>
          <a:xfrm>
            <a:off x="6951064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4" name="object 6514"/>
          <p:cNvSpPr/>
          <p:nvPr/>
        </p:nvSpPr>
        <p:spPr>
          <a:xfrm>
            <a:off x="6987054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5" name="object 6515"/>
          <p:cNvSpPr/>
          <p:nvPr/>
        </p:nvSpPr>
        <p:spPr>
          <a:xfrm>
            <a:off x="7023059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6" name="object 6516"/>
          <p:cNvSpPr/>
          <p:nvPr/>
        </p:nvSpPr>
        <p:spPr>
          <a:xfrm>
            <a:off x="7059065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7" name="object 6517"/>
          <p:cNvSpPr/>
          <p:nvPr/>
        </p:nvSpPr>
        <p:spPr>
          <a:xfrm>
            <a:off x="7095056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8" name="object 6518"/>
          <p:cNvSpPr/>
          <p:nvPr/>
        </p:nvSpPr>
        <p:spPr>
          <a:xfrm>
            <a:off x="7131060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9" name="object 6519"/>
          <p:cNvSpPr/>
          <p:nvPr/>
        </p:nvSpPr>
        <p:spPr>
          <a:xfrm>
            <a:off x="7167053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0" name="object 6520"/>
          <p:cNvSpPr/>
          <p:nvPr/>
        </p:nvSpPr>
        <p:spPr>
          <a:xfrm>
            <a:off x="7203058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1" name="object 6521"/>
          <p:cNvSpPr/>
          <p:nvPr/>
        </p:nvSpPr>
        <p:spPr>
          <a:xfrm>
            <a:off x="7239049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2" name="object 6522"/>
          <p:cNvSpPr/>
          <p:nvPr/>
        </p:nvSpPr>
        <p:spPr>
          <a:xfrm>
            <a:off x="7275052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3" name="object 6523"/>
          <p:cNvSpPr/>
          <p:nvPr/>
        </p:nvSpPr>
        <p:spPr>
          <a:xfrm>
            <a:off x="7311058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4" name="object 6524"/>
          <p:cNvSpPr/>
          <p:nvPr/>
        </p:nvSpPr>
        <p:spPr>
          <a:xfrm>
            <a:off x="7347063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5" name="object 6525"/>
          <p:cNvSpPr/>
          <p:nvPr/>
        </p:nvSpPr>
        <p:spPr>
          <a:xfrm>
            <a:off x="7383054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6" name="object 6526"/>
          <p:cNvSpPr/>
          <p:nvPr/>
        </p:nvSpPr>
        <p:spPr>
          <a:xfrm>
            <a:off x="7419058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7" name="object 6527"/>
          <p:cNvSpPr/>
          <p:nvPr/>
        </p:nvSpPr>
        <p:spPr>
          <a:xfrm>
            <a:off x="7455063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8" name="object 6528"/>
          <p:cNvSpPr/>
          <p:nvPr/>
        </p:nvSpPr>
        <p:spPr>
          <a:xfrm>
            <a:off x="7491055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9" name="object 6529"/>
          <p:cNvSpPr/>
          <p:nvPr/>
        </p:nvSpPr>
        <p:spPr>
          <a:xfrm>
            <a:off x="7527059" y="2978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0" name="object 6530"/>
          <p:cNvSpPr/>
          <p:nvPr/>
        </p:nvSpPr>
        <p:spPr>
          <a:xfrm>
            <a:off x="3711076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1" name="object 6531"/>
          <p:cNvSpPr/>
          <p:nvPr/>
        </p:nvSpPr>
        <p:spPr>
          <a:xfrm>
            <a:off x="3747081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2" name="object 6532"/>
          <p:cNvSpPr/>
          <p:nvPr/>
        </p:nvSpPr>
        <p:spPr>
          <a:xfrm>
            <a:off x="3783073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3" name="object 6533"/>
          <p:cNvSpPr/>
          <p:nvPr/>
        </p:nvSpPr>
        <p:spPr>
          <a:xfrm>
            <a:off x="3819078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4" name="object 6534"/>
          <p:cNvSpPr/>
          <p:nvPr/>
        </p:nvSpPr>
        <p:spPr>
          <a:xfrm>
            <a:off x="3855056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5" name="object 6535"/>
          <p:cNvSpPr/>
          <p:nvPr/>
        </p:nvSpPr>
        <p:spPr>
          <a:xfrm>
            <a:off x="3891061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6" name="object 6536"/>
          <p:cNvSpPr/>
          <p:nvPr/>
        </p:nvSpPr>
        <p:spPr>
          <a:xfrm>
            <a:off x="3927053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7" name="object 6537"/>
          <p:cNvSpPr/>
          <p:nvPr/>
        </p:nvSpPr>
        <p:spPr>
          <a:xfrm>
            <a:off x="3963046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8" name="object 6538"/>
          <p:cNvSpPr/>
          <p:nvPr/>
        </p:nvSpPr>
        <p:spPr>
          <a:xfrm>
            <a:off x="3999050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9" name="object 6539"/>
          <p:cNvSpPr/>
          <p:nvPr/>
        </p:nvSpPr>
        <p:spPr>
          <a:xfrm>
            <a:off x="4035042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0" name="object 6540"/>
          <p:cNvSpPr/>
          <p:nvPr/>
        </p:nvSpPr>
        <p:spPr>
          <a:xfrm>
            <a:off x="4071047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1" name="object 6541"/>
          <p:cNvSpPr/>
          <p:nvPr/>
        </p:nvSpPr>
        <p:spPr>
          <a:xfrm>
            <a:off x="4107051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2" name="object 6542"/>
          <p:cNvSpPr/>
          <p:nvPr/>
        </p:nvSpPr>
        <p:spPr>
          <a:xfrm>
            <a:off x="4143030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3" name="object 6543"/>
          <p:cNvSpPr/>
          <p:nvPr/>
        </p:nvSpPr>
        <p:spPr>
          <a:xfrm>
            <a:off x="4179035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4" name="object 6544"/>
          <p:cNvSpPr/>
          <p:nvPr/>
        </p:nvSpPr>
        <p:spPr>
          <a:xfrm>
            <a:off x="4215040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5" name="object 6545"/>
          <p:cNvSpPr/>
          <p:nvPr/>
        </p:nvSpPr>
        <p:spPr>
          <a:xfrm>
            <a:off x="4251031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6" name="object 6546"/>
          <p:cNvSpPr/>
          <p:nvPr/>
        </p:nvSpPr>
        <p:spPr>
          <a:xfrm>
            <a:off x="4287023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7" name="object 6547"/>
          <p:cNvSpPr/>
          <p:nvPr/>
        </p:nvSpPr>
        <p:spPr>
          <a:xfrm>
            <a:off x="4323027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8" name="object 6548"/>
          <p:cNvSpPr/>
          <p:nvPr/>
        </p:nvSpPr>
        <p:spPr>
          <a:xfrm>
            <a:off x="4359007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9" name="object 6549"/>
          <p:cNvSpPr/>
          <p:nvPr/>
        </p:nvSpPr>
        <p:spPr>
          <a:xfrm>
            <a:off x="4395011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0" name="object 6550"/>
          <p:cNvSpPr/>
          <p:nvPr/>
        </p:nvSpPr>
        <p:spPr>
          <a:xfrm>
            <a:off x="4431003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1" name="object 6551"/>
          <p:cNvSpPr/>
          <p:nvPr/>
        </p:nvSpPr>
        <p:spPr>
          <a:xfrm>
            <a:off x="4467007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2" name="object 6552"/>
          <p:cNvSpPr/>
          <p:nvPr/>
        </p:nvSpPr>
        <p:spPr>
          <a:xfrm>
            <a:off x="4502999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3" name="object 6553"/>
          <p:cNvSpPr/>
          <p:nvPr/>
        </p:nvSpPr>
        <p:spPr>
          <a:xfrm>
            <a:off x="4539016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4" name="object 6554"/>
          <p:cNvSpPr/>
          <p:nvPr/>
        </p:nvSpPr>
        <p:spPr>
          <a:xfrm>
            <a:off x="4575008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5" name="object 6555"/>
          <p:cNvSpPr/>
          <p:nvPr/>
        </p:nvSpPr>
        <p:spPr>
          <a:xfrm>
            <a:off x="4611000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6" name="object 6556"/>
          <p:cNvSpPr/>
          <p:nvPr/>
        </p:nvSpPr>
        <p:spPr>
          <a:xfrm>
            <a:off x="4646992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7" name="object 6557"/>
          <p:cNvSpPr/>
          <p:nvPr/>
        </p:nvSpPr>
        <p:spPr>
          <a:xfrm>
            <a:off x="4682996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8" name="object 6558"/>
          <p:cNvSpPr/>
          <p:nvPr/>
        </p:nvSpPr>
        <p:spPr>
          <a:xfrm>
            <a:off x="4718988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9" name="object 6559"/>
          <p:cNvSpPr/>
          <p:nvPr/>
        </p:nvSpPr>
        <p:spPr>
          <a:xfrm>
            <a:off x="4754993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0" name="object 6560"/>
          <p:cNvSpPr/>
          <p:nvPr/>
        </p:nvSpPr>
        <p:spPr>
          <a:xfrm>
            <a:off x="4790997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1" name="object 6561"/>
          <p:cNvSpPr/>
          <p:nvPr/>
        </p:nvSpPr>
        <p:spPr>
          <a:xfrm>
            <a:off x="4827001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2" name="object 6562"/>
          <p:cNvSpPr/>
          <p:nvPr/>
        </p:nvSpPr>
        <p:spPr>
          <a:xfrm>
            <a:off x="4862993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3" name="object 6563"/>
          <p:cNvSpPr/>
          <p:nvPr/>
        </p:nvSpPr>
        <p:spPr>
          <a:xfrm>
            <a:off x="4898985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4" name="object 6564"/>
          <p:cNvSpPr/>
          <p:nvPr/>
        </p:nvSpPr>
        <p:spPr>
          <a:xfrm>
            <a:off x="4934990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5" name="object 6565"/>
          <p:cNvSpPr/>
          <p:nvPr/>
        </p:nvSpPr>
        <p:spPr>
          <a:xfrm>
            <a:off x="4970994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6" name="object 6566"/>
          <p:cNvSpPr/>
          <p:nvPr/>
        </p:nvSpPr>
        <p:spPr>
          <a:xfrm>
            <a:off x="5006986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7" name="object 6567"/>
          <p:cNvSpPr/>
          <p:nvPr/>
        </p:nvSpPr>
        <p:spPr>
          <a:xfrm>
            <a:off x="5042992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8" name="object 6568"/>
          <p:cNvSpPr/>
          <p:nvPr/>
        </p:nvSpPr>
        <p:spPr>
          <a:xfrm>
            <a:off x="5078995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9" name="object 6569"/>
          <p:cNvSpPr/>
          <p:nvPr/>
        </p:nvSpPr>
        <p:spPr>
          <a:xfrm>
            <a:off x="5114988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0" name="object 6570"/>
          <p:cNvSpPr/>
          <p:nvPr/>
        </p:nvSpPr>
        <p:spPr>
          <a:xfrm>
            <a:off x="5150992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1" name="object 6571"/>
          <p:cNvSpPr/>
          <p:nvPr/>
        </p:nvSpPr>
        <p:spPr>
          <a:xfrm>
            <a:off x="5186996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2" name="object 6572"/>
          <p:cNvSpPr/>
          <p:nvPr/>
        </p:nvSpPr>
        <p:spPr>
          <a:xfrm>
            <a:off x="5223002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3" name="object 6573"/>
          <p:cNvSpPr/>
          <p:nvPr/>
        </p:nvSpPr>
        <p:spPr>
          <a:xfrm>
            <a:off x="5258993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4" name="object 6574"/>
          <p:cNvSpPr/>
          <p:nvPr/>
        </p:nvSpPr>
        <p:spPr>
          <a:xfrm>
            <a:off x="5294998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5" name="object 6575"/>
          <p:cNvSpPr/>
          <p:nvPr/>
        </p:nvSpPr>
        <p:spPr>
          <a:xfrm>
            <a:off x="5331002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6" name="object 6576"/>
          <p:cNvSpPr/>
          <p:nvPr/>
        </p:nvSpPr>
        <p:spPr>
          <a:xfrm>
            <a:off x="5366994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7" name="object 6577"/>
          <p:cNvSpPr/>
          <p:nvPr/>
        </p:nvSpPr>
        <p:spPr>
          <a:xfrm>
            <a:off x="5402999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8" name="object 6578"/>
          <p:cNvSpPr/>
          <p:nvPr/>
        </p:nvSpPr>
        <p:spPr>
          <a:xfrm>
            <a:off x="5438990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9" name="object 6579"/>
          <p:cNvSpPr/>
          <p:nvPr/>
        </p:nvSpPr>
        <p:spPr>
          <a:xfrm>
            <a:off x="5474995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0" name="object 6580"/>
          <p:cNvSpPr/>
          <p:nvPr/>
        </p:nvSpPr>
        <p:spPr>
          <a:xfrm>
            <a:off x="5510987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1" name="object 6581"/>
          <p:cNvSpPr/>
          <p:nvPr/>
        </p:nvSpPr>
        <p:spPr>
          <a:xfrm>
            <a:off x="5546991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2" name="object 6582"/>
          <p:cNvSpPr/>
          <p:nvPr/>
        </p:nvSpPr>
        <p:spPr>
          <a:xfrm>
            <a:off x="5582996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3" name="object 6583"/>
          <p:cNvSpPr/>
          <p:nvPr/>
        </p:nvSpPr>
        <p:spPr>
          <a:xfrm>
            <a:off x="5618988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4" name="object 6584"/>
          <p:cNvSpPr/>
          <p:nvPr/>
        </p:nvSpPr>
        <p:spPr>
          <a:xfrm>
            <a:off x="5654992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5" name="object 6585"/>
          <p:cNvSpPr/>
          <p:nvPr/>
        </p:nvSpPr>
        <p:spPr>
          <a:xfrm>
            <a:off x="5690996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6" name="object 6586"/>
          <p:cNvSpPr/>
          <p:nvPr/>
        </p:nvSpPr>
        <p:spPr>
          <a:xfrm>
            <a:off x="5726988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7" name="object 6587"/>
          <p:cNvSpPr/>
          <p:nvPr/>
        </p:nvSpPr>
        <p:spPr>
          <a:xfrm>
            <a:off x="5762993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8" name="object 6588"/>
          <p:cNvSpPr/>
          <p:nvPr/>
        </p:nvSpPr>
        <p:spPr>
          <a:xfrm>
            <a:off x="5798997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9" name="object 6589"/>
          <p:cNvSpPr/>
          <p:nvPr/>
        </p:nvSpPr>
        <p:spPr>
          <a:xfrm>
            <a:off x="5835002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0" name="object 6590"/>
          <p:cNvSpPr/>
          <p:nvPr/>
        </p:nvSpPr>
        <p:spPr>
          <a:xfrm>
            <a:off x="5870993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1" name="object 6591"/>
          <p:cNvSpPr/>
          <p:nvPr/>
        </p:nvSpPr>
        <p:spPr>
          <a:xfrm>
            <a:off x="5906998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2" name="object 6592"/>
          <p:cNvSpPr/>
          <p:nvPr/>
        </p:nvSpPr>
        <p:spPr>
          <a:xfrm>
            <a:off x="5943003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3" name="object 6593"/>
          <p:cNvSpPr/>
          <p:nvPr/>
        </p:nvSpPr>
        <p:spPr>
          <a:xfrm>
            <a:off x="5978994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4" name="object 6594"/>
          <p:cNvSpPr/>
          <p:nvPr/>
        </p:nvSpPr>
        <p:spPr>
          <a:xfrm>
            <a:off x="6014986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5" name="object 6595"/>
          <p:cNvSpPr/>
          <p:nvPr/>
        </p:nvSpPr>
        <p:spPr>
          <a:xfrm>
            <a:off x="6050991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6" name="object 6596"/>
          <p:cNvSpPr/>
          <p:nvPr/>
        </p:nvSpPr>
        <p:spPr>
          <a:xfrm>
            <a:off x="6086995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7" name="object 6597"/>
          <p:cNvSpPr/>
          <p:nvPr/>
        </p:nvSpPr>
        <p:spPr>
          <a:xfrm>
            <a:off x="6122987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8" name="object 6598"/>
          <p:cNvSpPr/>
          <p:nvPr/>
        </p:nvSpPr>
        <p:spPr>
          <a:xfrm>
            <a:off x="6158991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9" name="object 6599"/>
          <p:cNvSpPr/>
          <p:nvPr/>
        </p:nvSpPr>
        <p:spPr>
          <a:xfrm>
            <a:off x="6194996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0" name="object 6600"/>
          <p:cNvSpPr/>
          <p:nvPr/>
        </p:nvSpPr>
        <p:spPr>
          <a:xfrm>
            <a:off x="6230988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1" name="object 6601"/>
          <p:cNvSpPr/>
          <p:nvPr/>
        </p:nvSpPr>
        <p:spPr>
          <a:xfrm>
            <a:off x="6266992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2" name="object 6602"/>
          <p:cNvSpPr/>
          <p:nvPr/>
        </p:nvSpPr>
        <p:spPr>
          <a:xfrm>
            <a:off x="6302997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3" name="object 6603"/>
          <p:cNvSpPr/>
          <p:nvPr/>
        </p:nvSpPr>
        <p:spPr>
          <a:xfrm>
            <a:off x="6339128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4" name="object 6604"/>
          <p:cNvSpPr/>
          <p:nvPr/>
        </p:nvSpPr>
        <p:spPr>
          <a:xfrm>
            <a:off x="6375133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5" name="object 6605"/>
          <p:cNvSpPr/>
          <p:nvPr/>
        </p:nvSpPr>
        <p:spPr>
          <a:xfrm>
            <a:off x="6411137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6" name="object 6606"/>
          <p:cNvSpPr/>
          <p:nvPr/>
        </p:nvSpPr>
        <p:spPr>
          <a:xfrm>
            <a:off x="6447142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7" name="object 6607"/>
          <p:cNvSpPr/>
          <p:nvPr/>
        </p:nvSpPr>
        <p:spPr>
          <a:xfrm>
            <a:off x="6483134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8" name="object 6608"/>
          <p:cNvSpPr/>
          <p:nvPr/>
        </p:nvSpPr>
        <p:spPr>
          <a:xfrm>
            <a:off x="6519138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9" name="object 6609"/>
          <p:cNvSpPr/>
          <p:nvPr/>
        </p:nvSpPr>
        <p:spPr>
          <a:xfrm>
            <a:off x="6555143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0" name="object 6610"/>
          <p:cNvSpPr/>
          <p:nvPr/>
        </p:nvSpPr>
        <p:spPr>
          <a:xfrm>
            <a:off x="6591134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1" name="object 6611"/>
          <p:cNvSpPr/>
          <p:nvPr/>
        </p:nvSpPr>
        <p:spPr>
          <a:xfrm>
            <a:off x="6627126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2" name="object 6612"/>
          <p:cNvSpPr/>
          <p:nvPr/>
        </p:nvSpPr>
        <p:spPr>
          <a:xfrm>
            <a:off x="6663131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3" name="object 6613"/>
          <p:cNvSpPr/>
          <p:nvPr/>
        </p:nvSpPr>
        <p:spPr>
          <a:xfrm>
            <a:off x="6699136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4" name="object 6614"/>
          <p:cNvSpPr/>
          <p:nvPr/>
        </p:nvSpPr>
        <p:spPr>
          <a:xfrm>
            <a:off x="6735127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5" name="object 6615"/>
          <p:cNvSpPr/>
          <p:nvPr/>
        </p:nvSpPr>
        <p:spPr>
          <a:xfrm>
            <a:off x="6771131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6" name="object 6616"/>
          <p:cNvSpPr/>
          <p:nvPr/>
        </p:nvSpPr>
        <p:spPr>
          <a:xfrm>
            <a:off x="6807136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7" name="object 6617"/>
          <p:cNvSpPr/>
          <p:nvPr/>
        </p:nvSpPr>
        <p:spPr>
          <a:xfrm>
            <a:off x="6843128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8" name="object 6618"/>
          <p:cNvSpPr/>
          <p:nvPr/>
        </p:nvSpPr>
        <p:spPr>
          <a:xfrm>
            <a:off x="6879132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9" name="object 6619"/>
          <p:cNvSpPr/>
          <p:nvPr/>
        </p:nvSpPr>
        <p:spPr>
          <a:xfrm>
            <a:off x="6915137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0" name="object 6620"/>
          <p:cNvSpPr/>
          <p:nvPr/>
        </p:nvSpPr>
        <p:spPr>
          <a:xfrm>
            <a:off x="6951141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1" name="object 6621"/>
          <p:cNvSpPr/>
          <p:nvPr/>
        </p:nvSpPr>
        <p:spPr>
          <a:xfrm>
            <a:off x="6987133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2" name="object 6622"/>
          <p:cNvSpPr/>
          <p:nvPr/>
        </p:nvSpPr>
        <p:spPr>
          <a:xfrm>
            <a:off x="7023137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3" name="object 6623"/>
          <p:cNvSpPr/>
          <p:nvPr/>
        </p:nvSpPr>
        <p:spPr>
          <a:xfrm>
            <a:off x="7059142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4" name="object 6624"/>
          <p:cNvSpPr/>
          <p:nvPr/>
        </p:nvSpPr>
        <p:spPr>
          <a:xfrm>
            <a:off x="7095134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5" name="object 6625"/>
          <p:cNvSpPr/>
          <p:nvPr/>
        </p:nvSpPr>
        <p:spPr>
          <a:xfrm>
            <a:off x="7131139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6" name="object 6626"/>
          <p:cNvSpPr/>
          <p:nvPr/>
        </p:nvSpPr>
        <p:spPr>
          <a:xfrm>
            <a:off x="7167130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7" name="object 6627"/>
          <p:cNvSpPr/>
          <p:nvPr/>
        </p:nvSpPr>
        <p:spPr>
          <a:xfrm>
            <a:off x="7203135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8" name="object 6628"/>
          <p:cNvSpPr/>
          <p:nvPr/>
        </p:nvSpPr>
        <p:spPr>
          <a:xfrm>
            <a:off x="7239127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9" name="object 6629"/>
          <p:cNvSpPr/>
          <p:nvPr/>
        </p:nvSpPr>
        <p:spPr>
          <a:xfrm>
            <a:off x="7275131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0" name="object 6630"/>
          <p:cNvSpPr/>
          <p:nvPr/>
        </p:nvSpPr>
        <p:spPr>
          <a:xfrm>
            <a:off x="7311135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1" name="object 6631"/>
          <p:cNvSpPr/>
          <p:nvPr/>
        </p:nvSpPr>
        <p:spPr>
          <a:xfrm>
            <a:off x="7347140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2" name="object 6632"/>
          <p:cNvSpPr/>
          <p:nvPr/>
        </p:nvSpPr>
        <p:spPr>
          <a:xfrm>
            <a:off x="7383132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3" name="object 6633"/>
          <p:cNvSpPr/>
          <p:nvPr/>
        </p:nvSpPr>
        <p:spPr>
          <a:xfrm>
            <a:off x="7419137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4" name="object 6634"/>
          <p:cNvSpPr/>
          <p:nvPr/>
        </p:nvSpPr>
        <p:spPr>
          <a:xfrm>
            <a:off x="7455141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5" name="object 6635"/>
          <p:cNvSpPr/>
          <p:nvPr/>
        </p:nvSpPr>
        <p:spPr>
          <a:xfrm>
            <a:off x="7491133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6" name="object 6636"/>
          <p:cNvSpPr/>
          <p:nvPr/>
        </p:nvSpPr>
        <p:spPr>
          <a:xfrm>
            <a:off x="7527136" y="2942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7" name="object 6637"/>
          <p:cNvSpPr/>
          <p:nvPr/>
        </p:nvSpPr>
        <p:spPr>
          <a:xfrm>
            <a:off x="3711156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8" name="object 6638"/>
          <p:cNvSpPr/>
          <p:nvPr/>
        </p:nvSpPr>
        <p:spPr>
          <a:xfrm>
            <a:off x="3747147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9" name="object 6639"/>
          <p:cNvSpPr/>
          <p:nvPr/>
        </p:nvSpPr>
        <p:spPr>
          <a:xfrm>
            <a:off x="3783152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0" name="object 6640"/>
          <p:cNvSpPr/>
          <p:nvPr/>
        </p:nvSpPr>
        <p:spPr>
          <a:xfrm>
            <a:off x="3819144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1" name="object 6641"/>
          <p:cNvSpPr/>
          <p:nvPr/>
        </p:nvSpPr>
        <p:spPr>
          <a:xfrm>
            <a:off x="3855135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2" name="object 6642"/>
          <p:cNvSpPr/>
          <p:nvPr/>
        </p:nvSpPr>
        <p:spPr>
          <a:xfrm>
            <a:off x="3891140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3" name="object 6643"/>
          <p:cNvSpPr/>
          <p:nvPr/>
        </p:nvSpPr>
        <p:spPr>
          <a:xfrm>
            <a:off x="3927131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4" name="object 6644"/>
          <p:cNvSpPr/>
          <p:nvPr/>
        </p:nvSpPr>
        <p:spPr>
          <a:xfrm>
            <a:off x="3963136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5" name="object 6645"/>
          <p:cNvSpPr/>
          <p:nvPr/>
        </p:nvSpPr>
        <p:spPr>
          <a:xfrm>
            <a:off x="3999128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6" name="object 6646"/>
          <p:cNvSpPr/>
          <p:nvPr/>
        </p:nvSpPr>
        <p:spPr>
          <a:xfrm>
            <a:off x="4035132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7" name="object 6647"/>
          <p:cNvSpPr/>
          <p:nvPr/>
        </p:nvSpPr>
        <p:spPr>
          <a:xfrm>
            <a:off x="4071124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8" name="object 6648"/>
          <p:cNvSpPr/>
          <p:nvPr/>
        </p:nvSpPr>
        <p:spPr>
          <a:xfrm>
            <a:off x="4107129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9" name="object 6649"/>
          <p:cNvSpPr/>
          <p:nvPr/>
        </p:nvSpPr>
        <p:spPr>
          <a:xfrm>
            <a:off x="4143108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0" name="object 6650"/>
          <p:cNvSpPr/>
          <p:nvPr/>
        </p:nvSpPr>
        <p:spPr>
          <a:xfrm>
            <a:off x="4179112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1" name="object 6651"/>
          <p:cNvSpPr/>
          <p:nvPr/>
        </p:nvSpPr>
        <p:spPr>
          <a:xfrm>
            <a:off x="4215117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2" name="object 6652"/>
          <p:cNvSpPr/>
          <p:nvPr/>
        </p:nvSpPr>
        <p:spPr>
          <a:xfrm>
            <a:off x="4251096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3" name="object 6653"/>
          <p:cNvSpPr/>
          <p:nvPr/>
        </p:nvSpPr>
        <p:spPr>
          <a:xfrm>
            <a:off x="4287100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4" name="object 6654"/>
          <p:cNvSpPr/>
          <p:nvPr/>
        </p:nvSpPr>
        <p:spPr>
          <a:xfrm>
            <a:off x="4323105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5" name="object 6655"/>
          <p:cNvSpPr/>
          <p:nvPr/>
        </p:nvSpPr>
        <p:spPr>
          <a:xfrm>
            <a:off x="4359084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6" name="object 6656"/>
          <p:cNvSpPr/>
          <p:nvPr/>
        </p:nvSpPr>
        <p:spPr>
          <a:xfrm>
            <a:off x="4395089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7" name="object 6657"/>
          <p:cNvSpPr/>
          <p:nvPr/>
        </p:nvSpPr>
        <p:spPr>
          <a:xfrm>
            <a:off x="4431080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8" name="object 6658"/>
          <p:cNvSpPr/>
          <p:nvPr/>
        </p:nvSpPr>
        <p:spPr>
          <a:xfrm>
            <a:off x="4467085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9" name="object 6659"/>
          <p:cNvSpPr/>
          <p:nvPr/>
        </p:nvSpPr>
        <p:spPr>
          <a:xfrm>
            <a:off x="4503077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0" name="object 6660"/>
          <p:cNvSpPr/>
          <p:nvPr/>
        </p:nvSpPr>
        <p:spPr>
          <a:xfrm>
            <a:off x="4539081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1" name="object 6661"/>
          <p:cNvSpPr/>
          <p:nvPr/>
        </p:nvSpPr>
        <p:spPr>
          <a:xfrm>
            <a:off x="4575086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2" name="object 6662"/>
          <p:cNvSpPr/>
          <p:nvPr/>
        </p:nvSpPr>
        <p:spPr>
          <a:xfrm>
            <a:off x="4611077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3" name="object 6663"/>
          <p:cNvSpPr/>
          <p:nvPr/>
        </p:nvSpPr>
        <p:spPr>
          <a:xfrm>
            <a:off x="4647069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4" name="object 6664"/>
          <p:cNvSpPr/>
          <p:nvPr/>
        </p:nvSpPr>
        <p:spPr>
          <a:xfrm>
            <a:off x="4683075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5" name="object 6665"/>
          <p:cNvSpPr/>
          <p:nvPr/>
        </p:nvSpPr>
        <p:spPr>
          <a:xfrm>
            <a:off x="4719065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6" name="object 6666"/>
          <p:cNvSpPr/>
          <p:nvPr/>
        </p:nvSpPr>
        <p:spPr>
          <a:xfrm>
            <a:off x="4755071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7" name="object 6667"/>
          <p:cNvSpPr/>
          <p:nvPr/>
        </p:nvSpPr>
        <p:spPr>
          <a:xfrm>
            <a:off x="4791076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8" name="object 6668"/>
          <p:cNvSpPr/>
          <p:nvPr/>
        </p:nvSpPr>
        <p:spPr>
          <a:xfrm>
            <a:off x="4827080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9" name="object 6669"/>
          <p:cNvSpPr/>
          <p:nvPr/>
        </p:nvSpPr>
        <p:spPr>
          <a:xfrm>
            <a:off x="4863072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0" name="object 6670"/>
          <p:cNvSpPr/>
          <p:nvPr/>
        </p:nvSpPr>
        <p:spPr>
          <a:xfrm>
            <a:off x="4899064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1" name="object 6671"/>
          <p:cNvSpPr/>
          <p:nvPr/>
        </p:nvSpPr>
        <p:spPr>
          <a:xfrm>
            <a:off x="4935068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2" name="object 6672"/>
          <p:cNvSpPr/>
          <p:nvPr/>
        </p:nvSpPr>
        <p:spPr>
          <a:xfrm>
            <a:off x="4971073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3" name="object 6673"/>
          <p:cNvSpPr/>
          <p:nvPr/>
        </p:nvSpPr>
        <p:spPr>
          <a:xfrm>
            <a:off x="5007065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4" name="object 6674"/>
          <p:cNvSpPr/>
          <p:nvPr/>
        </p:nvSpPr>
        <p:spPr>
          <a:xfrm>
            <a:off x="5043069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5" name="object 6675"/>
          <p:cNvSpPr/>
          <p:nvPr/>
        </p:nvSpPr>
        <p:spPr>
          <a:xfrm>
            <a:off x="5079074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6" name="object 6676"/>
          <p:cNvSpPr/>
          <p:nvPr/>
        </p:nvSpPr>
        <p:spPr>
          <a:xfrm>
            <a:off x="5115066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7" name="object 6677"/>
          <p:cNvSpPr/>
          <p:nvPr/>
        </p:nvSpPr>
        <p:spPr>
          <a:xfrm>
            <a:off x="5151070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8" name="object 6678"/>
          <p:cNvSpPr/>
          <p:nvPr/>
        </p:nvSpPr>
        <p:spPr>
          <a:xfrm>
            <a:off x="5187074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9" name="object 6679"/>
          <p:cNvSpPr/>
          <p:nvPr/>
        </p:nvSpPr>
        <p:spPr>
          <a:xfrm>
            <a:off x="5223079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0" name="object 6680"/>
          <p:cNvSpPr/>
          <p:nvPr/>
        </p:nvSpPr>
        <p:spPr>
          <a:xfrm>
            <a:off x="5259071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1" name="object 6681"/>
          <p:cNvSpPr/>
          <p:nvPr/>
        </p:nvSpPr>
        <p:spPr>
          <a:xfrm>
            <a:off x="5295075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2" name="object 6682"/>
          <p:cNvSpPr/>
          <p:nvPr/>
        </p:nvSpPr>
        <p:spPr>
          <a:xfrm>
            <a:off x="5331080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3" name="object 6683"/>
          <p:cNvSpPr/>
          <p:nvPr/>
        </p:nvSpPr>
        <p:spPr>
          <a:xfrm>
            <a:off x="5367072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4" name="object 6684"/>
          <p:cNvSpPr/>
          <p:nvPr/>
        </p:nvSpPr>
        <p:spPr>
          <a:xfrm>
            <a:off x="5403076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5" name="object 6685"/>
          <p:cNvSpPr/>
          <p:nvPr/>
        </p:nvSpPr>
        <p:spPr>
          <a:xfrm>
            <a:off x="5439068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6" name="object 6686"/>
          <p:cNvSpPr/>
          <p:nvPr/>
        </p:nvSpPr>
        <p:spPr>
          <a:xfrm>
            <a:off x="5475072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7" name="object 6687"/>
          <p:cNvSpPr/>
          <p:nvPr/>
        </p:nvSpPr>
        <p:spPr>
          <a:xfrm>
            <a:off x="5511064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8" name="object 6688"/>
          <p:cNvSpPr/>
          <p:nvPr/>
        </p:nvSpPr>
        <p:spPr>
          <a:xfrm>
            <a:off x="5547069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9" name="object 6689"/>
          <p:cNvSpPr/>
          <p:nvPr/>
        </p:nvSpPr>
        <p:spPr>
          <a:xfrm>
            <a:off x="5583073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0" name="object 6690"/>
          <p:cNvSpPr/>
          <p:nvPr/>
        </p:nvSpPr>
        <p:spPr>
          <a:xfrm>
            <a:off x="5619065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1" name="object 6691"/>
          <p:cNvSpPr/>
          <p:nvPr/>
        </p:nvSpPr>
        <p:spPr>
          <a:xfrm>
            <a:off x="5655069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2" name="object 6692"/>
          <p:cNvSpPr/>
          <p:nvPr/>
        </p:nvSpPr>
        <p:spPr>
          <a:xfrm>
            <a:off x="5691074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3" name="object 6693"/>
          <p:cNvSpPr/>
          <p:nvPr/>
        </p:nvSpPr>
        <p:spPr>
          <a:xfrm>
            <a:off x="5727066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4" name="object 6694"/>
          <p:cNvSpPr/>
          <p:nvPr/>
        </p:nvSpPr>
        <p:spPr>
          <a:xfrm>
            <a:off x="5763070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5" name="object 6695"/>
          <p:cNvSpPr/>
          <p:nvPr/>
        </p:nvSpPr>
        <p:spPr>
          <a:xfrm>
            <a:off x="5799075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6" name="object 6696"/>
          <p:cNvSpPr/>
          <p:nvPr/>
        </p:nvSpPr>
        <p:spPr>
          <a:xfrm>
            <a:off x="5835079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7" name="object 6697"/>
          <p:cNvSpPr/>
          <p:nvPr/>
        </p:nvSpPr>
        <p:spPr>
          <a:xfrm>
            <a:off x="5871071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8" name="object 6698"/>
          <p:cNvSpPr/>
          <p:nvPr/>
        </p:nvSpPr>
        <p:spPr>
          <a:xfrm>
            <a:off x="5907076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9" name="object 6699"/>
          <p:cNvSpPr/>
          <p:nvPr/>
        </p:nvSpPr>
        <p:spPr>
          <a:xfrm>
            <a:off x="5943080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0" name="object 6700"/>
          <p:cNvSpPr/>
          <p:nvPr/>
        </p:nvSpPr>
        <p:spPr>
          <a:xfrm>
            <a:off x="5979072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1" name="object 6701"/>
          <p:cNvSpPr/>
          <p:nvPr/>
        </p:nvSpPr>
        <p:spPr>
          <a:xfrm>
            <a:off x="6015064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2" name="object 6702"/>
          <p:cNvSpPr/>
          <p:nvPr/>
        </p:nvSpPr>
        <p:spPr>
          <a:xfrm>
            <a:off x="6051068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3" name="object 6703"/>
          <p:cNvSpPr/>
          <p:nvPr/>
        </p:nvSpPr>
        <p:spPr>
          <a:xfrm>
            <a:off x="6087073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4" name="object 6704"/>
          <p:cNvSpPr/>
          <p:nvPr/>
        </p:nvSpPr>
        <p:spPr>
          <a:xfrm>
            <a:off x="6123065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5" name="object 6705"/>
          <p:cNvSpPr/>
          <p:nvPr/>
        </p:nvSpPr>
        <p:spPr>
          <a:xfrm>
            <a:off x="6159069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6" name="object 6706"/>
          <p:cNvSpPr/>
          <p:nvPr/>
        </p:nvSpPr>
        <p:spPr>
          <a:xfrm>
            <a:off x="6195073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7" name="object 6707"/>
          <p:cNvSpPr/>
          <p:nvPr/>
        </p:nvSpPr>
        <p:spPr>
          <a:xfrm>
            <a:off x="6231065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8" name="object 6708"/>
          <p:cNvSpPr/>
          <p:nvPr/>
        </p:nvSpPr>
        <p:spPr>
          <a:xfrm>
            <a:off x="6267070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9" name="object 6709"/>
          <p:cNvSpPr/>
          <p:nvPr/>
        </p:nvSpPr>
        <p:spPr>
          <a:xfrm>
            <a:off x="6303074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0" name="object 6710"/>
          <p:cNvSpPr/>
          <p:nvPr/>
        </p:nvSpPr>
        <p:spPr>
          <a:xfrm>
            <a:off x="6339066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1" name="object 6711"/>
          <p:cNvSpPr/>
          <p:nvPr/>
        </p:nvSpPr>
        <p:spPr>
          <a:xfrm>
            <a:off x="6375070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2" name="object 6712"/>
          <p:cNvSpPr/>
          <p:nvPr/>
        </p:nvSpPr>
        <p:spPr>
          <a:xfrm>
            <a:off x="6411075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3" name="object 6713"/>
          <p:cNvSpPr/>
          <p:nvPr/>
        </p:nvSpPr>
        <p:spPr>
          <a:xfrm>
            <a:off x="6447080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4" name="object 6714"/>
          <p:cNvSpPr/>
          <p:nvPr/>
        </p:nvSpPr>
        <p:spPr>
          <a:xfrm>
            <a:off x="6483071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5" name="object 6715"/>
          <p:cNvSpPr/>
          <p:nvPr/>
        </p:nvSpPr>
        <p:spPr>
          <a:xfrm>
            <a:off x="6519076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6" name="object 6716"/>
          <p:cNvSpPr/>
          <p:nvPr/>
        </p:nvSpPr>
        <p:spPr>
          <a:xfrm>
            <a:off x="6555080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7" name="object 6717"/>
          <p:cNvSpPr/>
          <p:nvPr/>
        </p:nvSpPr>
        <p:spPr>
          <a:xfrm>
            <a:off x="6591073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8" name="object 6718"/>
          <p:cNvSpPr/>
          <p:nvPr/>
        </p:nvSpPr>
        <p:spPr>
          <a:xfrm>
            <a:off x="6627064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9" name="object 6719"/>
          <p:cNvSpPr/>
          <p:nvPr/>
        </p:nvSpPr>
        <p:spPr>
          <a:xfrm>
            <a:off x="6663069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0" name="object 6720"/>
          <p:cNvSpPr/>
          <p:nvPr/>
        </p:nvSpPr>
        <p:spPr>
          <a:xfrm>
            <a:off x="6699073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1" name="object 6721"/>
          <p:cNvSpPr/>
          <p:nvPr/>
        </p:nvSpPr>
        <p:spPr>
          <a:xfrm>
            <a:off x="6735066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2" name="object 6722"/>
          <p:cNvSpPr/>
          <p:nvPr/>
        </p:nvSpPr>
        <p:spPr>
          <a:xfrm>
            <a:off x="6771069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3" name="object 6723"/>
          <p:cNvSpPr/>
          <p:nvPr/>
        </p:nvSpPr>
        <p:spPr>
          <a:xfrm>
            <a:off x="6807074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4" name="object 6724"/>
          <p:cNvSpPr/>
          <p:nvPr/>
        </p:nvSpPr>
        <p:spPr>
          <a:xfrm>
            <a:off x="6843066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5" name="object 6725"/>
          <p:cNvSpPr/>
          <p:nvPr/>
        </p:nvSpPr>
        <p:spPr>
          <a:xfrm>
            <a:off x="6879070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6" name="object 6726"/>
          <p:cNvSpPr/>
          <p:nvPr/>
        </p:nvSpPr>
        <p:spPr>
          <a:xfrm>
            <a:off x="6915074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7" name="object 6727"/>
          <p:cNvSpPr/>
          <p:nvPr/>
        </p:nvSpPr>
        <p:spPr>
          <a:xfrm>
            <a:off x="6951079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8" name="object 6728"/>
          <p:cNvSpPr/>
          <p:nvPr/>
        </p:nvSpPr>
        <p:spPr>
          <a:xfrm>
            <a:off x="6987071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9" name="object 6729"/>
          <p:cNvSpPr/>
          <p:nvPr/>
        </p:nvSpPr>
        <p:spPr>
          <a:xfrm>
            <a:off x="7023075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0" name="object 6730"/>
          <p:cNvSpPr/>
          <p:nvPr/>
        </p:nvSpPr>
        <p:spPr>
          <a:xfrm>
            <a:off x="7059080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1" name="object 6731"/>
          <p:cNvSpPr/>
          <p:nvPr/>
        </p:nvSpPr>
        <p:spPr>
          <a:xfrm>
            <a:off x="7095072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2" name="object 6732"/>
          <p:cNvSpPr/>
          <p:nvPr/>
        </p:nvSpPr>
        <p:spPr>
          <a:xfrm>
            <a:off x="7131076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3" name="object 6733"/>
          <p:cNvSpPr/>
          <p:nvPr/>
        </p:nvSpPr>
        <p:spPr>
          <a:xfrm>
            <a:off x="7167068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4" name="object 6734"/>
          <p:cNvSpPr/>
          <p:nvPr/>
        </p:nvSpPr>
        <p:spPr>
          <a:xfrm>
            <a:off x="7203072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5" name="object 6735"/>
          <p:cNvSpPr/>
          <p:nvPr/>
        </p:nvSpPr>
        <p:spPr>
          <a:xfrm>
            <a:off x="7239065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6" name="object 6736"/>
          <p:cNvSpPr/>
          <p:nvPr/>
        </p:nvSpPr>
        <p:spPr>
          <a:xfrm>
            <a:off x="7275069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7" name="object 6737"/>
          <p:cNvSpPr/>
          <p:nvPr/>
        </p:nvSpPr>
        <p:spPr>
          <a:xfrm>
            <a:off x="7311073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8" name="object 6738"/>
          <p:cNvSpPr/>
          <p:nvPr/>
        </p:nvSpPr>
        <p:spPr>
          <a:xfrm>
            <a:off x="7347077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9" name="object 6739"/>
          <p:cNvSpPr/>
          <p:nvPr/>
        </p:nvSpPr>
        <p:spPr>
          <a:xfrm>
            <a:off x="7383070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0" name="object 6740"/>
          <p:cNvSpPr/>
          <p:nvPr/>
        </p:nvSpPr>
        <p:spPr>
          <a:xfrm>
            <a:off x="7419074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1" name="object 6741"/>
          <p:cNvSpPr/>
          <p:nvPr/>
        </p:nvSpPr>
        <p:spPr>
          <a:xfrm>
            <a:off x="7455079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2" name="object 6742"/>
          <p:cNvSpPr/>
          <p:nvPr/>
        </p:nvSpPr>
        <p:spPr>
          <a:xfrm>
            <a:off x="7491070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3" name="object 6743"/>
          <p:cNvSpPr/>
          <p:nvPr/>
        </p:nvSpPr>
        <p:spPr>
          <a:xfrm>
            <a:off x="7527075" y="290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4" name="object 6744"/>
          <p:cNvSpPr/>
          <p:nvPr/>
        </p:nvSpPr>
        <p:spPr>
          <a:xfrm>
            <a:off x="3711093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5" name="object 6745"/>
          <p:cNvSpPr/>
          <p:nvPr/>
        </p:nvSpPr>
        <p:spPr>
          <a:xfrm>
            <a:off x="3747085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6" name="object 6746"/>
          <p:cNvSpPr/>
          <p:nvPr/>
        </p:nvSpPr>
        <p:spPr>
          <a:xfrm>
            <a:off x="3783090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7" name="object 6747"/>
          <p:cNvSpPr/>
          <p:nvPr/>
        </p:nvSpPr>
        <p:spPr>
          <a:xfrm>
            <a:off x="3819081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8" name="object 6748"/>
          <p:cNvSpPr/>
          <p:nvPr/>
        </p:nvSpPr>
        <p:spPr>
          <a:xfrm>
            <a:off x="3855073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9" name="object 6749"/>
          <p:cNvSpPr/>
          <p:nvPr/>
        </p:nvSpPr>
        <p:spPr>
          <a:xfrm>
            <a:off x="3891077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0" name="object 6750"/>
          <p:cNvSpPr/>
          <p:nvPr/>
        </p:nvSpPr>
        <p:spPr>
          <a:xfrm>
            <a:off x="3927069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1" name="object 6751"/>
          <p:cNvSpPr/>
          <p:nvPr/>
        </p:nvSpPr>
        <p:spPr>
          <a:xfrm>
            <a:off x="3963074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2" name="object 6752"/>
          <p:cNvSpPr/>
          <p:nvPr/>
        </p:nvSpPr>
        <p:spPr>
          <a:xfrm>
            <a:off x="3999065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3" name="object 6753"/>
          <p:cNvSpPr/>
          <p:nvPr/>
        </p:nvSpPr>
        <p:spPr>
          <a:xfrm>
            <a:off x="4035070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4" name="object 6754"/>
          <p:cNvSpPr/>
          <p:nvPr/>
        </p:nvSpPr>
        <p:spPr>
          <a:xfrm>
            <a:off x="4071062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5" name="object 6755"/>
          <p:cNvSpPr/>
          <p:nvPr/>
        </p:nvSpPr>
        <p:spPr>
          <a:xfrm>
            <a:off x="4107067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6" name="object 6756"/>
          <p:cNvSpPr/>
          <p:nvPr/>
        </p:nvSpPr>
        <p:spPr>
          <a:xfrm>
            <a:off x="4143045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7" name="object 6757"/>
          <p:cNvSpPr/>
          <p:nvPr/>
        </p:nvSpPr>
        <p:spPr>
          <a:xfrm>
            <a:off x="4179050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8" name="object 6758"/>
          <p:cNvSpPr/>
          <p:nvPr/>
        </p:nvSpPr>
        <p:spPr>
          <a:xfrm>
            <a:off x="4215055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9" name="object 6759"/>
          <p:cNvSpPr/>
          <p:nvPr/>
        </p:nvSpPr>
        <p:spPr>
          <a:xfrm>
            <a:off x="4251034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0" name="object 6760"/>
          <p:cNvSpPr/>
          <p:nvPr/>
        </p:nvSpPr>
        <p:spPr>
          <a:xfrm>
            <a:off x="4287038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1" name="object 6761"/>
          <p:cNvSpPr/>
          <p:nvPr/>
        </p:nvSpPr>
        <p:spPr>
          <a:xfrm>
            <a:off x="4323043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2" name="object 6762"/>
          <p:cNvSpPr/>
          <p:nvPr/>
        </p:nvSpPr>
        <p:spPr>
          <a:xfrm>
            <a:off x="4359022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3" name="object 6763"/>
          <p:cNvSpPr/>
          <p:nvPr/>
        </p:nvSpPr>
        <p:spPr>
          <a:xfrm>
            <a:off x="4395026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4" name="object 6764"/>
          <p:cNvSpPr/>
          <p:nvPr/>
        </p:nvSpPr>
        <p:spPr>
          <a:xfrm>
            <a:off x="4431018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5" name="object 6765"/>
          <p:cNvSpPr/>
          <p:nvPr/>
        </p:nvSpPr>
        <p:spPr>
          <a:xfrm>
            <a:off x="4467023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6" name="object 6766"/>
          <p:cNvSpPr/>
          <p:nvPr/>
        </p:nvSpPr>
        <p:spPr>
          <a:xfrm>
            <a:off x="4503015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7" name="object 6767"/>
          <p:cNvSpPr/>
          <p:nvPr/>
        </p:nvSpPr>
        <p:spPr>
          <a:xfrm>
            <a:off x="4539020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8" name="object 6768"/>
          <p:cNvSpPr/>
          <p:nvPr/>
        </p:nvSpPr>
        <p:spPr>
          <a:xfrm>
            <a:off x="4575023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9" name="object 6769"/>
          <p:cNvSpPr/>
          <p:nvPr/>
        </p:nvSpPr>
        <p:spPr>
          <a:xfrm>
            <a:off x="4611016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0" name="object 6770"/>
          <p:cNvSpPr/>
          <p:nvPr/>
        </p:nvSpPr>
        <p:spPr>
          <a:xfrm>
            <a:off x="4647007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1" name="object 6771"/>
          <p:cNvSpPr/>
          <p:nvPr/>
        </p:nvSpPr>
        <p:spPr>
          <a:xfrm>
            <a:off x="4683013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2" name="object 6772"/>
          <p:cNvSpPr/>
          <p:nvPr/>
        </p:nvSpPr>
        <p:spPr>
          <a:xfrm>
            <a:off x="4719004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3" name="object 6773"/>
          <p:cNvSpPr/>
          <p:nvPr/>
        </p:nvSpPr>
        <p:spPr>
          <a:xfrm>
            <a:off x="4755009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4" name="object 6774"/>
          <p:cNvSpPr/>
          <p:nvPr/>
        </p:nvSpPr>
        <p:spPr>
          <a:xfrm>
            <a:off x="4791014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5" name="object 6775"/>
          <p:cNvSpPr/>
          <p:nvPr/>
        </p:nvSpPr>
        <p:spPr>
          <a:xfrm>
            <a:off x="4827018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6" name="object 6776"/>
          <p:cNvSpPr/>
          <p:nvPr/>
        </p:nvSpPr>
        <p:spPr>
          <a:xfrm>
            <a:off x="4863010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7" name="object 6777"/>
          <p:cNvSpPr/>
          <p:nvPr/>
        </p:nvSpPr>
        <p:spPr>
          <a:xfrm>
            <a:off x="4899002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8" name="object 6778"/>
          <p:cNvSpPr/>
          <p:nvPr/>
        </p:nvSpPr>
        <p:spPr>
          <a:xfrm>
            <a:off x="4935006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9" name="object 6779"/>
          <p:cNvSpPr/>
          <p:nvPr/>
        </p:nvSpPr>
        <p:spPr>
          <a:xfrm>
            <a:off x="4971011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0" name="object 6780"/>
          <p:cNvSpPr/>
          <p:nvPr/>
        </p:nvSpPr>
        <p:spPr>
          <a:xfrm>
            <a:off x="5007002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1" name="object 6781"/>
          <p:cNvSpPr/>
          <p:nvPr/>
        </p:nvSpPr>
        <p:spPr>
          <a:xfrm>
            <a:off x="5043007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2" name="object 6782"/>
          <p:cNvSpPr/>
          <p:nvPr/>
        </p:nvSpPr>
        <p:spPr>
          <a:xfrm>
            <a:off x="5079012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3" name="object 6783"/>
          <p:cNvSpPr/>
          <p:nvPr/>
        </p:nvSpPr>
        <p:spPr>
          <a:xfrm>
            <a:off x="5115003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4" name="object 6784"/>
          <p:cNvSpPr/>
          <p:nvPr/>
        </p:nvSpPr>
        <p:spPr>
          <a:xfrm>
            <a:off x="5151008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5" name="object 6785"/>
          <p:cNvSpPr/>
          <p:nvPr/>
        </p:nvSpPr>
        <p:spPr>
          <a:xfrm>
            <a:off x="5187012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6" name="object 6786"/>
          <p:cNvSpPr/>
          <p:nvPr/>
        </p:nvSpPr>
        <p:spPr>
          <a:xfrm>
            <a:off x="5223017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7" name="object 6787"/>
          <p:cNvSpPr/>
          <p:nvPr/>
        </p:nvSpPr>
        <p:spPr>
          <a:xfrm>
            <a:off x="5259009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8" name="object 6788"/>
          <p:cNvSpPr/>
          <p:nvPr/>
        </p:nvSpPr>
        <p:spPr>
          <a:xfrm>
            <a:off x="5295013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9" name="object 6789"/>
          <p:cNvSpPr/>
          <p:nvPr/>
        </p:nvSpPr>
        <p:spPr>
          <a:xfrm>
            <a:off x="5331018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0" name="object 6790"/>
          <p:cNvSpPr/>
          <p:nvPr/>
        </p:nvSpPr>
        <p:spPr>
          <a:xfrm>
            <a:off x="5367010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1" name="object 6791"/>
          <p:cNvSpPr/>
          <p:nvPr/>
        </p:nvSpPr>
        <p:spPr>
          <a:xfrm>
            <a:off x="5403014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2" name="object 6792"/>
          <p:cNvSpPr/>
          <p:nvPr/>
        </p:nvSpPr>
        <p:spPr>
          <a:xfrm>
            <a:off x="5439005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3" name="object 6793"/>
          <p:cNvSpPr/>
          <p:nvPr/>
        </p:nvSpPr>
        <p:spPr>
          <a:xfrm>
            <a:off x="5475011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4" name="object 6794"/>
          <p:cNvSpPr/>
          <p:nvPr/>
        </p:nvSpPr>
        <p:spPr>
          <a:xfrm>
            <a:off x="5511002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5" name="object 6795"/>
          <p:cNvSpPr/>
          <p:nvPr/>
        </p:nvSpPr>
        <p:spPr>
          <a:xfrm>
            <a:off x="5547006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6" name="object 6796"/>
          <p:cNvSpPr/>
          <p:nvPr/>
        </p:nvSpPr>
        <p:spPr>
          <a:xfrm>
            <a:off x="5583012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7" name="object 6797"/>
          <p:cNvSpPr/>
          <p:nvPr/>
        </p:nvSpPr>
        <p:spPr>
          <a:xfrm>
            <a:off x="5619003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8" name="object 6798"/>
          <p:cNvSpPr/>
          <p:nvPr/>
        </p:nvSpPr>
        <p:spPr>
          <a:xfrm>
            <a:off x="5655007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9" name="object 6799"/>
          <p:cNvSpPr/>
          <p:nvPr/>
        </p:nvSpPr>
        <p:spPr>
          <a:xfrm>
            <a:off x="5691013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0" name="object 6800"/>
          <p:cNvSpPr/>
          <p:nvPr/>
        </p:nvSpPr>
        <p:spPr>
          <a:xfrm>
            <a:off x="5727003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1" name="object 6801"/>
          <p:cNvSpPr/>
          <p:nvPr/>
        </p:nvSpPr>
        <p:spPr>
          <a:xfrm>
            <a:off x="5763008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2" name="object 6802"/>
          <p:cNvSpPr/>
          <p:nvPr/>
        </p:nvSpPr>
        <p:spPr>
          <a:xfrm>
            <a:off x="5799013" y="2870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3" name="object 6803"/>
          <p:cNvSpPr/>
          <p:nvPr/>
        </p:nvSpPr>
        <p:spPr>
          <a:xfrm>
            <a:off x="5835144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4" name="object 6804"/>
          <p:cNvSpPr/>
          <p:nvPr/>
        </p:nvSpPr>
        <p:spPr>
          <a:xfrm>
            <a:off x="5871136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5" name="object 6805"/>
          <p:cNvSpPr/>
          <p:nvPr/>
        </p:nvSpPr>
        <p:spPr>
          <a:xfrm>
            <a:off x="5907140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6" name="object 6806"/>
          <p:cNvSpPr/>
          <p:nvPr/>
        </p:nvSpPr>
        <p:spPr>
          <a:xfrm>
            <a:off x="5943145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7" name="object 6807"/>
          <p:cNvSpPr/>
          <p:nvPr/>
        </p:nvSpPr>
        <p:spPr>
          <a:xfrm>
            <a:off x="5979136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8" name="object 6808"/>
          <p:cNvSpPr/>
          <p:nvPr/>
        </p:nvSpPr>
        <p:spPr>
          <a:xfrm>
            <a:off x="6015128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9" name="object 6809"/>
          <p:cNvSpPr/>
          <p:nvPr/>
        </p:nvSpPr>
        <p:spPr>
          <a:xfrm>
            <a:off x="6051133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0" name="object 6810"/>
          <p:cNvSpPr/>
          <p:nvPr/>
        </p:nvSpPr>
        <p:spPr>
          <a:xfrm>
            <a:off x="6087137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1" name="object 6811"/>
          <p:cNvSpPr/>
          <p:nvPr/>
        </p:nvSpPr>
        <p:spPr>
          <a:xfrm>
            <a:off x="6123129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2" name="object 6812"/>
          <p:cNvSpPr/>
          <p:nvPr/>
        </p:nvSpPr>
        <p:spPr>
          <a:xfrm>
            <a:off x="6159134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3" name="object 6813"/>
          <p:cNvSpPr/>
          <p:nvPr/>
        </p:nvSpPr>
        <p:spPr>
          <a:xfrm>
            <a:off x="6195138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4" name="object 6814"/>
          <p:cNvSpPr/>
          <p:nvPr/>
        </p:nvSpPr>
        <p:spPr>
          <a:xfrm>
            <a:off x="6231130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5" name="object 6815"/>
          <p:cNvSpPr/>
          <p:nvPr/>
        </p:nvSpPr>
        <p:spPr>
          <a:xfrm>
            <a:off x="6267134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6" name="object 6816"/>
          <p:cNvSpPr/>
          <p:nvPr/>
        </p:nvSpPr>
        <p:spPr>
          <a:xfrm>
            <a:off x="6303139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7" name="object 6817"/>
          <p:cNvSpPr/>
          <p:nvPr/>
        </p:nvSpPr>
        <p:spPr>
          <a:xfrm>
            <a:off x="6339131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8" name="object 6818"/>
          <p:cNvSpPr/>
          <p:nvPr/>
        </p:nvSpPr>
        <p:spPr>
          <a:xfrm>
            <a:off x="6375135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9" name="object 6819"/>
          <p:cNvSpPr/>
          <p:nvPr/>
        </p:nvSpPr>
        <p:spPr>
          <a:xfrm>
            <a:off x="6411140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0" name="object 6820"/>
          <p:cNvSpPr/>
          <p:nvPr/>
        </p:nvSpPr>
        <p:spPr>
          <a:xfrm>
            <a:off x="6447144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1" name="object 6821"/>
          <p:cNvSpPr/>
          <p:nvPr/>
        </p:nvSpPr>
        <p:spPr>
          <a:xfrm>
            <a:off x="6483136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2" name="object 6822"/>
          <p:cNvSpPr/>
          <p:nvPr/>
        </p:nvSpPr>
        <p:spPr>
          <a:xfrm>
            <a:off x="6519140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3" name="object 6823"/>
          <p:cNvSpPr/>
          <p:nvPr/>
        </p:nvSpPr>
        <p:spPr>
          <a:xfrm>
            <a:off x="6555145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4" name="object 6824"/>
          <p:cNvSpPr/>
          <p:nvPr/>
        </p:nvSpPr>
        <p:spPr>
          <a:xfrm>
            <a:off x="6591137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5" name="object 6825"/>
          <p:cNvSpPr/>
          <p:nvPr/>
        </p:nvSpPr>
        <p:spPr>
          <a:xfrm>
            <a:off x="6627129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6" name="object 6826"/>
          <p:cNvSpPr/>
          <p:nvPr/>
        </p:nvSpPr>
        <p:spPr>
          <a:xfrm>
            <a:off x="6663133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7" name="object 6827"/>
          <p:cNvSpPr/>
          <p:nvPr/>
        </p:nvSpPr>
        <p:spPr>
          <a:xfrm>
            <a:off x="6699138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8" name="object 6828"/>
          <p:cNvSpPr/>
          <p:nvPr/>
        </p:nvSpPr>
        <p:spPr>
          <a:xfrm>
            <a:off x="6735129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9" name="object 6829"/>
          <p:cNvSpPr/>
          <p:nvPr/>
        </p:nvSpPr>
        <p:spPr>
          <a:xfrm>
            <a:off x="6771134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0" name="object 6830"/>
          <p:cNvSpPr/>
          <p:nvPr/>
        </p:nvSpPr>
        <p:spPr>
          <a:xfrm>
            <a:off x="6807138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1" name="object 6831"/>
          <p:cNvSpPr/>
          <p:nvPr/>
        </p:nvSpPr>
        <p:spPr>
          <a:xfrm>
            <a:off x="6843131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2" name="object 6832"/>
          <p:cNvSpPr/>
          <p:nvPr/>
        </p:nvSpPr>
        <p:spPr>
          <a:xfrm>
            <a:off x="6879135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3" name="object 6833"/>
          <p:cNvSpPr/>
          <p:nvPr/>
        </p:nvSpPr>
        <p:spPr>
          <a:xfrm>
            <a:off x="6915139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4" name="object 6834"/>
          <p:cNvSpPr/>
          <p:nvPr/>
        </p:nvSpPr>
        <p:spPr>
          <a:xfrm>
            <a:off x="6951144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5" name="object 6835"/>
          <p:cNvSpPr/>
          <p:nvPr/>
        </p:nvSpPr>
        <p:spPr>
          <a:xfrm>
            <a:off x="6987136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6" name="object 6836"/>
          <p:cNvSpPr/>
          <p:nvPr/>
        </p:nvSpPr>
        <p:spPr>
          <a:xfrm>
            <a:off x="7023140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7" name="object 6837"/>
          <p:cNvSpPr/>
          <p:nvPr/>
        </p:nvSpPr>
        <p:spPr>
          <a:xfrm>
            <a:off x="7059145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8" name="object 6838"/>
          <p:cNvSpPr/>
          <p:nvPr/>
        </p:nvSpPr>
        <p:spPr>
          <a:xfrm>
            <a:off x="7095136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9" name="object 6839"/>
          <p:cNvSpPr/>
          <p:nvPr/>
        </p:nvSpPr>
        <p:spPr>
          <a:xfrm>
            <a:off x="7131141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0" name="object 6840"/>
          <p:cNvSpPr/>
          <p:nvPr/>
        </p:nvSpPr>
        <p:spPr>
          <a:xfrm>
            <a:off x="7167133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1" name="object 6841"/>
          <p:cNvSpPr/>
          <p:nvPr/>
        </p:nvSpPr>
        <p:spPr>
          <a:xfrm>
            <a:off x="7203138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2" name="object 6842"/>
          <p:cNvSpPr/>
          <p:nvPr/>
        </p:nvSpPr>
        <p:spPr>
          <a:xfrm>
            <a:off x="7239129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3" name="object 6843"/>
          <p:cNvSpPr/>
          <p:nvPr/>
        </p:nvSpPr>
        <p:spPr>
          <a:xfrm>
            <a:off x="7275134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4" name="object 6844"/>
          <p:cNvSpPr/>
          <p:nvPr/>
        </p:nvSpPr>
        <p:spPr>
          <a:xfrm>
            <a:off x="7311138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5" name="object 6845"/>
          <p:cNvSpPr/>
          <p:nvPr/>
        </p:nvSpPr>
        <p:spPr>
          <a:xfrm>
            <a:off x="7347143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6" name="object 6846"/>
          <p:cNvSpPr/>
          <p:nvPr/>
        </p:nvSpPr>
        <p:spPr>
          <a:xfrm>
            <a:off x="7383134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7" name="object 6847"/>
          <p:cNvSpPr/>
          <p:nvPr/>
        </p:nvSpPr>
        <p:spPr>
          <a:xfrm>
            <a:off x="7419139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8" name="object 6848"/>
          <p:cNvSpPr/>
          <p:nvPr/>
        </p:nvSpPr>
        <p:spPr>
          <a:xfrm>
            <a:off x="7455144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9" name="object 6849"/>
          <p:cNvSpPr/>
          <p:nvPr/>
        </p:nvSpPr>
        <p:spPr>
          <a:xfrm>
            <a:off x="7491135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0" name="object 6850"/>
          <p:cNvSpPr/>
          <p:nvPr/>
        </p:nvSpPr>
        <p:spPr>
          <a:xfrm>
            <a:off x="7527139" y="2870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1" name="object 6851"/>
          <p:cNvSpPr/>
          <p:nvPr/>
        </p:nvSpPr>
        <p:spPr>
          <a:xfrm>
            <a:off x="3711158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2" name="object 6852"/>
          <p:cNvSpPr/>
          <p:nvPr/>
        </p:nvSpPr>
        <p:spPr>
          <a:xfrm>
            <a:off x="3747162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3" name="object 6853"/>
          <p:cNvSpPr/>
          <p:nvPr/>
        </p:nvSpPr>
        <p:spPr>
          <a:xfrm>
            <a:off x="3783154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4" name="object 6854"/>
          <p:cNvSpPr/>
          <p:nvPr/>
        </p:nvSpPr>
        <p:spPr>
          <a:xfrm>
            <a:off x="3819159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5" name="object 6855"/>
          <p:cNvSpPr/>
          <p:nvPr/>
        </p:nvSpPr>
        <p:spPr>
          <a:xfrm>
            <a:off x="3855138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6" name="object 6856"/>
          <p:cNvSpPr/>
          <p:nvPr/>
        </p:nvSpPr>
        <p:spPr>
          <a:xfrm>
            <a:off x="3891142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7" name="object 6857"/>
          <p:cNvSpPr/>
          <p:nvPr/>
        </p:nvSpPr>
        <p:spPr>
          <a:xfrm>
            <a:off x="3927134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8" name="object 6858"/>
          <p:cNvSpPr/>
          <p:nvPr/>
        </p:nvSpPr>
        <p:spPr>
          <a:xfrm>
            <a:off x="3963126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9" name="object 6859"/>
          <p:cNvSpPr/>
          <p:nvPr/>
        </p:nvSpPr>
        <p:spPr>
          <a:xfrm>
            <a:off x="3999131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0" name="object 6860"/>
          <p:cNvSpPr/>
          <p:nvPr/>
        </p:nvSpPr>
        <p:spPr>
          <a:xfrm>
            <a:off x="4035122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1" name="object 6861"/>
          <p:cNvSpPr/>
          <p:nvPr/>
        </p:nvSpPr>
        <p:spPr>
          <a:xfrm>
            <a:off x="4071127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2" name="object 6862"/>
          <p:cNvSpPr/>
          <p:nvPr/>
        </p:nvSpPr>
        <p:spPr>
          <a:xfrm>
            <a:off x="4107131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3" name="object 6863"/>
          <p:cNvSpPr/>
          <p:nvPr/>
        </p:nvSpPr>
        <p:spPr>
          <a:xfrm>
            <a:off x="4143110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4" name="object 6864"/>
          <p:cNvSpPr/>
          <p:nvPr/>
        </p:nvSpPr>
        <p:spPr>
          <a:xfrm>
            <a:off x="4179115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5" name="object 6865"/>
          <p:cNvSpPr/>
          <p:nvPr/>
        </p:nvSpPr>
        <p:spPr>
          <a:xfrm>
            <a:off x="4215119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6" name="object 6866"/>
          <p:cNvSpPr/>
          <p:nvPr/>
        </p:nvSpPr>
        <p:spPr>
          <a:xfrm>
            <a:off x="4251111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7" name="object 6867"/>
          <p:cNvSpPr/>
          <p:nvPr/>
        </p:nvSpPr>
        <p:spPr>
          <a:xfrm>
            <a:off x="4287103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8" name="object 6868"/>
          <p:cNvSpPr/>
          <p:nvPr/>
        </p:nvSpPr>
        <p:spPr>
          <a:xfrm>
            <a:off x="4323107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9" name="object 6869"/>
          <p:cNvSpPr/>
          <p:nvPr/>
        </p:nvSpPr>
        <p:spPr>
          <a:xfrm>
            <a:off x="4359087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0" name="object 6870"/>
          <p:cNvSpPr/>
          <p:nvPr/>
        </p:nvSpPr>
        <p:spPr>
          <a:xfrm>
            <a:off x="4395091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1" name="object 6871"/>
          <p:cNvSpPr/>
          <p:nvPr/>
        </p:nvSpPr>
        <p:spPr>
          <a:xfrm>
            <a:off x="4431083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2" name="object 6872"/>
          <p:cNvSpPr/>
          <p:nvPr/>
        </p:nvSpPr>
        <p:spPr>
          <a:xfrm>
            <a:off x="4467087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3" name="object 6873"/>
          <p:cNvSpPr/>
          <p:nvPr/>
        </p:nvSpPr>
        <p:spPr>
          <a:xfrm>
            <a:off x="4503079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4" name="object 6874"/>
          <p:cNvSpPr/>
          <p:nvPr/>
        </p:nvSpPr>
        <p:spPr>
          <a:xfrm>
            <a:off x="4539096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5" name="object 6875"/>
          <p:cNvSpPr/>
          <p:nvPr/>
        </p:nvSpPr>
        <p:spPr>
          <a:xfrm>
            <a:off x="4575088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6" name="object 6876"/>
          <p:cNvSpPr/>
          <p:nvPr/>
        </p:nvSpPr>
        <p:spPr>
          <a:xfrm>
            <a:off x="4611080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7" name="object 6877"/>
          <p:cNvSpPr/>
          <p:nvPr/>
        </p:nvSpPr>
        <p:spPr>
          <a:xfrm>
            <a:off x="4647072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8" name="object 6878"/>
          <p:cNvSpPr/>
          <p:nvPr/>
        </p:nvSpPr>
        <p:spPr>
          <a:xfrm>
            <a:off x="4683076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9" name="object 6879"/>
          <p:cNvSpPr/>
          <p:nvPr/>
        </p:nvSpPr>
        <p:spPr>
          <a:xfrm>
            <a:off x="4719069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0" name="object 6880"/>
          <p:cNvSpPr/>
          <p:nvPr/>
        </p:nvSpPr>
        <p:spPr>
          <a:xfrm>
            <a:off x="4755072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1" name="object 6881"/>
          <p:cNvSpPr/>
          <p:nvPr/>
        </p:nvSpPr>
        <p:spPr>
          <a:xfrm>
            <a:off x="4791078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2" name="object 6882"/>
          <p:cNvSpPr/>
          <p:nvPr/>
        </p:nvSpPr>
        <p:spPr>
          <a:xfrm>
            <a:off x="4827083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3" name="object 6883"/>
          <p:cNvSpPr/>
          <p:nvPr/>
        </p:nvSpPr>
        <p:spPr>
          <a:xfrm>
            <a:off x="4863075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4" name="object 6884"/>
          <p:cNvSpPr/>
          <p:nvPr/>
        </p:nvSpPr>
        <p:spPr>
          <a:xfrm>
            <a:off x="4899066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5" name="object 6885"/>
          <p:cNvSpPr/>
          <p:nvPr/>
        </p:nvSpPr>
        <p:spPr>
          <a:xfrm>
            <a:off x="4935071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6" name="object 6886"/>
          <p:cNvSpPr/>
          <p:nvPr/>
        </p:nvSpPr>
        <p:spPr>
          <a:xfrm>
            <a:off x="4971076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7" name="object 6887"/>
          <p:cNvSpPr/>
          <p:nvPr/>
        </p:nvSpPr>
        <p:spPr>
          <a:xfrm>
            <a:off x="5007067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8" name="object 6888"/>
          <p:cNvSpPr/>
          <p:nvPr/>
        </p:nvSpPr>
        <p:spPr>
          <a:xfrm>
            <a:off x="5043072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9" name="object 6889"/>
          <p:cNvSpPr/>
          <p:nvPr/>
        </p:nvSpPr>
        <p:spPr>
          <a:xfrm>
            <a:off x="5079076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0" name="object 6890"/>
          <p:cNvSpPr/>
          <p:nvPr/>
        </p:nvSpPr>
        <p:spPr>
          <a:xfrm>
            <a:off x="5115068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1" name="object 6891"/>
          <p:cNvSpPr/>
          <p:nvPr/>
        </p:nvSpPr>
        <p:spPr>
          <a:xfrm>
            <a:off x="5151073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2" name="object 6892"/>
          <p:cNvSpPr/>
          <p:nvPr/>
        </p:nvSpPr>
        <p:spPr>
          <a:xfrm>
            <a:off x="5187077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3" name="object 6893"/>
          <p:cNvSpPr/>
          <p:nvPr/>
        </p:nvSpPr>
        <p:spPr>
          <a:xfrm>
            <a:off x="5223081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4" name="object 6894"/>
          <p:cNvSpPr/>
          <p:nvPr/>
        </p:nvSpPr>
        <p:spPr>
          <a:xfrm>
            <a:off x="5259073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5" name="object 6895"/>
          <p:cNvSpPr/>
          <p:nvPr/>
        </p:nvSpPr>
        <p:spPr>
          <a:xfrm>
            <a:off x="5295078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6" name="object 6896"/>
          <p:cNvSpPr/>
          <p:nvPr/>
        </p:nvSpPr>
        <p:spPr>
          <a:xfrm>
            <a:off x="5331082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7" name="object 6897"/>
          <p:cNvSpPr/>
          <p:nvPr/>
        </p:nvSpPr>
        <p:spPr>
          <a:xfrm>
            <a:off x="5367074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8" name="object 6898"/>
          <p:cNvSpPr/>
          <p:nvPr/>
        </p:nvSpPr>
        <p:spPr>
          <a:xfrm>
            <a:off x="5403079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9" name="object 6899"/>
          <p:cNvSpPr/>
          <p:nvPr/>
        </p:nvSpPr>
        <p:spPr>
          <a:xfrm>
            <a:off x="5439070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0" name="object 6900"/>
          <p:cNvSpPr/>
          <p:nvPr/>
        </p:nvSpPr>
        <p:spPr>
          <a:xfrm>
            <a:off x="5475076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1" name="object 6901"/>
          <p:cNvSpPr/>
          <p:nvPr/>
        </p:nvSpPr>
        <p:spPr>
          <a:xfrm>
            <a:off x="5511067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2" name="object 6902"/>
          <p:cNvSpPr/>
          <p:nvPr/>
        </p:nvSpPr>
        <p:spPr>
          <a:xfrm>
            <a:off x="5547071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3" name="object 6903"/>
          <p:cNvSpPr/>
          <p:nvPr/>
        </p:nvSpPr>
        <p:spPr>
          <a:xfrm>
            <a:off x="5583077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4" name="object 6904"/>
          <p:cNvSpPr/>
          <p:nvPr/>
        </p:nvSpPr>
        <p:spPr>
          <a:xfrm>
            <a:off x="5619067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5" name="object 6905"/>
          <p:cNvSpPr/>
          <p:nvPr/>
        </p:nvSpPr>
        <p:spPr>
          <a:xfrm>
            <a:off x="5655072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6" name="object 6906"/>
          <p:cNvSpPr/>
          <p:nvPr/>
        </p:nvSpPr>
        <p:spPr>
          <a:xfrm>
            <a:off x="5691077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7" name="object 6907"/>
          <p:cNvSpPr/>
          <p:nvPr/>
        </p:nvSpPr>
        <p:spPr>
          <a:xfrm>
            <a:off x="5727068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8" name="object 6908"/>
          <p:cNvSpPr/>
          <p:nvPr/>
        </p:nvSpPr>
        <p:spPr>
          <a:xfrm>
            <a:off x="5763073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9" name="object 6909"/>
          <p:cNvSpPr/>
          <p:nvPr/>
        </p:nvSpPr>
        <p:spPr>
          <a:xfrm>
            <a:off x="5799077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0" name="object 6910"/>
          <p:cNvSpPr/>
          <p:nvPr/>
        </p:nvSpPr>
        <p:spPr>
          <a:xfrm>
            <a:off x="5835082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1" name="object 6911"/>
          <p:cNvSpPr/>
          <p:nvPr/>
        </p:nvSpPr>
        <p:spPr>
          <a:xfrm>
            <a:off x="5871074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2" name="object 6912"/>
          <p:cNvSpPr/>
          <p:nvPr/>
        </p:nvSpPr>
        <p:spPr>
          <a:xfrm>
            <a:off x="5907078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3" name="object 6913"/>
          <p:cNvSpPr/>
          <p:nvPr/>
        </p:nvSpPr>
        <p:spPr>
          <a:xfrm>
            <a:off x="5943082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4" name="object 6914"/>
          <p:cNvSpPr/>
          <p:nvPr/>
        </p:nvSpPr>
        <p:spPr>
          <a:xfrm>
            <a:off x="5979074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5" name="object 6915"/>
          <p:cNvSpPr/>
          <p:nvPr/>
        </p:nvSpPr>
        <p:spPr>
          <a:xfrm>
            <a:off x="6015066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6" name="object 6916"/>
          <p:cNvSpPr/>
          <p:nvPr/>
        </p:nvSpPr>
        <p:spPr>
          <a:xfrm>
            <a:off x="6051071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7" name="object 6917"/>
          <p:cNvSpPr/>
          <p:nvPr/>
        </p:nvSpPr>
        <p:spPr>
          <a:xfrm>
            <a:off x="6087075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8" name="object 6918"/>
          <p:cNvSpPr/>
          <p:nvPr/>
        </p:nvSpPr>
        <p:spPr>
          <a:xfrm>
            <a:off x="6123067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9" name="object 6919"/>
          <p:cNvSpPr/>
          <p:nvPr/>
        </p:nvSpPr>
        <p:spPr>
          <a:xfrm>
            <a:off x="6159072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0" name="object 6920"/>
          <p:cNvSpPr/>
          <p:nvPr/>
        </p:nvSpPr>
        <p:spPr>
          <a:xfrm>
            <a:off x="6195076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1" name="object 6921"/>
          <p:cNvSpPr/>
          <p:nvPr/>
        </p:nvSpPr>
        <p:spPr>
          <a:xfrm>
            <a:off x="6231068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2" name="object 6922"/>
          <p:cNvSpPr/>
          <p:nvPr/>
        </p:nvSpPr>
        <p:spPr>
          <a:xfrm>
            <a:off x="6267072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3" name="object 6923"/>
          <p:cNvSpPr/>
          <p:nvPr/>
        </p:nvSpPr>
        <p:spPr>
          <a:xfrm>
            <a:off x="6303077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4" name="object 6924"/>
          <p:cNvSpPr/>
          <p:nvPr/>
        </p:nvSpPr>
        <p:spPr>
          <a:xfrm>
            <a:off x="6339069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5" name="object 6925"/>
          <p:cNvSpPr/>
          <p:nvPr/>
        </p:nvSpPr>
        <p:spPr>
          <a:xfrm>
            <a:off x="6375073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6" name="object 6926"/>
          <p:cNvSpPr/>
          <p:nvPr/>
        </p:nvSpPr>
        <p:spPr>
          <a:xfrm>
            <a:off x="6411078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7" name="object 6927"/>
          <p:cNvSpPr/>
          <p:nvPr/>
        </p:nvSpPr>
        <p:spPr>
          <a:xfrm>
            <a:off x="6447082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8" name="object 6928"/>
          <p:cNvSpPr/>
          <p:nvPr/>
        </p:nvSpPr>
        <p:spPr>
          <a:xfrm>
            <a:off x="6483075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9" name="object 6929"/>
          <p:cNvSpPr/>
          <p:nvPr/>
        </p:nvSpPr>
        <p:spPr>
          <a:xfrm>
            <a:off x="6519078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0" name="object 6930"/>
          <p:cNvSpPr/>
          <p:nvPr/>
        </p:nvSpPr>
        <p:spPr>
          <a:xfrm>
            <a:off x="6555083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1" name="object 6931"/>
          <p:cNvSpPr/>
          <p:nvPr/>
        </p:nvSpPr>
        <p:spPr>
          <a:xfrm>
            <a:off x="6591075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2" name="object 6932"/>
          <p:cNvSpPr/>
          <p:nvPr/>
        </p:nvSpPr>
        <p:spPr>
          <a:xfrm>
            <a:off x="6627068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3" name="object 6933"/>
          <p:cNvSpPr/>
          <p:nvPr/>
        </p:nvSpPr>
        <p:spPr>
          <a:xfrm>
            <a:off x="6663071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4" name="object 6934"/>
          <p:cNvSpPr/>
          <p:nvPr/>
        </p:nvSpPr>
        <p:spPr>
          <a:xfrm>
            <a:off x="6699076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5" name="object 6935"/>
          <p:cNvSpPr/>
          <p:nvPr/>
        </p:nvSpPr>
        <p:spPr>
          <a:xfrm>
            <a:off x="6735067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6" name="object 6936"/>
          <p:cNvSpPr/>
          <p:nvPr/>
        </p:nvSpPr>
        <p:spPr>
          <a:xfrm>
            <a:off x="6771073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7" name="object 6937"/>
          <p:cNvSpPr/>
          <p:nvPr/>
        </p:nvSpPr>
        <p:spPr>
          <a:xfrm>
            <a:off x="6807076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8" name="object 6938"/>
          <p:cNvSpPr/>
          <p:nvPr/>
        </p:nvSpPr>
        <p:spPr>
          <a:xfrm>
            <a:off x="6843068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9" name="object 6939"/>
          <p:cNvSpPr/>
          <p:nvPr/>
        </p:nvSpPr>
        <p:spPr>
          <a:xfrm>
            <a:off x="6879073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0" name="object 6940"/>
          <p:cNvSpPr/>
          <p:nvPr/>
        </p:nvSpPr>
        <p:spPr>
          <a:xfrm>
            <a:off x="6915077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1" name="object 6941"/>
          <p:cNvSpPr/>
          <p:nvPr/>
        </p:nvSpPr>
        <p:spPr>
          <a:xfrm>
            <a:off x="6951081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2" name="object 6942"/>
          <p:cNvSpPr/>
          <p:nvPr/>
        </p:nvSpPr>
        <p:spPr>
          <a:xfrm>
            <a:off x="6987074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3" name="object 6943"/>
          <p:cNvSpPr/>
          <p:nvPr/>
        </p:nvSpPr>
        <p:spPr>
          <a:xfrm>
            <a:off x="7023078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4" name="object 6944"/>
          <p:cNvSpPr/>
          <p:nvPr/>
        </p:nvSpPr>
        <p:spPr>
          <a:xfrm>
            <a:off x="7059083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5" name="object 6945"/>
          <p:cNvSpPr/>
          <p:nvPr/>
        </p:nvSpPr>
        <p:spPr>
          <a:xfrm>
            <a:off x="7095074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6" name="object 6946"/>
          <p:cNvSpPr/>
          <p:nvPr/>
        </p:nvSpPr>
        <p:spPr>
          <a:xfrm>
            <a:off x="7131079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7" name="object 6947"/>
          <p:cNvSpPr/>
          <p:nvPr/>
        </p:nvSpPr>
        <p:spPr>
          <a:xfrm>
            <a:off x="7167071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8" name="object 6948"/>
          <p:cNvSpPr/>
          <p:nvPr/>
        </p:nvSpPr>
        <p:spPr>
          <a:xfrm>
            <a:off x="7203076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9" name="object 6949"/>
          <p:cNvSpPr/>
          <p:nvPr/>
        </p:nvSpPr>
        <p:spPr>
          <a:xfrm>
            <a:off x="7239067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0" name="object 6950"/>
          <p:cNvSpPr/>
          <p:nvPr/>
        </p:nvSpPr>
        <p:spPr>
          <a:xfrm>
            <a:off x="7275071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1" name="object 6951"/>
          <p:cNvSpPr/>
          <p:nvPr/>
        </p:nvSpPr>
        <p:spPr>
          <a:xfrm>
            <a:off x="7311076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2" name="object 6952"/>
          <p:cNvSpPr/>
          <p:nvPr/>
        </p:nvSpPr>
        <p:spPr>
          <a:xfrm>
            <a:off x="7347081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3" name="object 6953"/>
          <p:cNvSpPr/>
          <p:nvPr/>
        </p:nvSpPr>
        <p:spPr>
          <a:xfrm>
            <a:off x="7383072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4" name="object 6954"/>
          <p:cNvSpPr/>
          <p:nvPr/>
        </p:nvSpPr>
        <p:spPr>
          <a:xfrm>
            <a:off x="7419077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5" name="object 6955"/>
          <p:cNvSpPr/>
          <p:nvPr/>
        </p:nvSpPr>
        <p:spPr>
          <a:xfrm>
            <a:off x="7455081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6" name="object 6956"/>
          <p:cNvSpPr/>
          <p:nvPr/>
        </p:nvSpPr>
        <p:spPr>
          <a:xfrm>
            <a:off x="7491073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7" name="object 6957"/>
          <p:cNvSpPr/>
          <p:nvPr/>
        </p:nvSpPr>
        <p:spPr>
          <a:xfrm>
            <a:off x="7527077" y="283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8" name="object 6958"/>
          <p:cNvSpPr/>
          <p:nvPr/>
        </p:nvSpPr>
        <p:spPr>
          <a:xfrm>
            <a:off x="3711096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9" name="object 6959"/>
          <p:cNvSpPr/>
          <p:nvPr/>
        </p:nvSpPr>
        <p:spPr>
          <a:xfrm>
            <a:off x="3747100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0" name="object 6960"/>
          <p:cNvSpPr/>
          <p:nvPr/>
        </p:nvSpPr>
        <p:spPr>
          <a:xfrm>
            <a:off x="3783092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1" name="object 6961"/>
          <p:cNvSpPr/>
          <p:nvPr/>
        </p:nvSpPr>
        <p:spPr>
          <a:xfrm>
            <a:off x="3819097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2" name="object 6962"/>
          <p:cNvSpPr/>
          <p:nvPr/>
        </p:nvSpPr>
        <p:spPr>
          <a:xfrm>
            <a:off x="3855075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3" name="object 6963"/>
          <p:cNvSpPr/>
          <p:nvPr/>
        </p:nvSpPr>
        <p:spPr>
          <a:xfrm>
            <a:off x="3891080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4" name="object 6964"/>
          <p:cNvSpPr/>
          <p:nvPr/>
        </p:nvSpPr>
        <p:spPr>
          <a:xfrm>
            <a:off x="3927072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5" name="object 6965"/>
          <p:cNvSpPr/>
          <p:nvPr/>
        </p:nvSpPr>
        <p:spPr>
          <a:xfrm>
            <a:off x="3963064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6" name="object 6966"/>
          <p:cNvSpPr/>
          <p:nvPr/>
        </p:nvSpPr>
        <p:spPr>
          <a:xfrm>
            <a:off x="3999068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7" name="object 6967"/>
          <p:cNvSpPr/>
          <p:nvPr/>
        </p:nvSpPr>
        <p:spPr>
          <a:xfrm>
            <a:off x="4035060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8" name="object 6968"/>
          <p:cNvSpPr/>
          <p:nvPr/>
        </p:nvSpPr>
        <p:spPr>
          <a:xfrm>
            <a:off x="4071065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9" name="object 6969"/>
          <p:cNvSpPr/>
          <p:nvPr/>
        </p:nvSpPr>
        <p:spPr>
          <a:xfrm>
            <a:off x="4107069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0" name="object 6970"/>
          <p:cNvSpPr/>
          <p:nvPr/>
        </p:nvSpPr>
        <p:spPr>
          <a:xfrm>
            <a:off x="4143048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1" name="object 6971"/>
          <p:cNvSpPr/>
          <p:nvPr/>
        </p:nvSpPr>
        <p:spPr>
          <a:xfrm>
            <a:off x="4179053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2" name="object 6972"/>
          <p:cNvSpPr/>
          <p:nvPr/>
        </p:nvSpPr>
        <p:spPr>
          <a:xfrm>
            <a:off x="4215057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3" name="object 6973"/>
          <p:cNvSpPr/>
          <p:nvPr/>
        </p:nvSpPr>
        <p:spPr>
          <a:xfrm>
            <a:off x="4251049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4" name="object 6974"/>
          <p:cNvSpPr/>
          <p:nvPr/>
        </p:nvSpPr>
        <p:spPr>
          <a:xfrm>
            <a:off x="4287041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5" name="object 6975"/>
          <p:cNvSpPr/>
          <p:nvPr/>
        </p:nvSpPr>
        <p:spPr>
          <a:xfrm>
            <a:off x="4323045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6" name="object 6976"/>
          <p:cNvSpPr/>
          <p:nvPr/>
        </p:nvSpPr>
        <p:spPr>
          <a:xfrm>
            <a:off x="4359024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7" name="object 6977"/>
          <p:cNvSpPr/>
          <p:nvPr/>
        </p:nvSpPr>
        <p:spPr>
          <a:xfrm>
            <a:off x="4395029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8" name="object 6978"/>
          <p:cNvSpPr/>
          <p:nvPr/>
        </p:nvSpPr>
        <p:spPr>
          <a:xfrm>
            <a:off x="4431021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9" name="object 6979"/>
          <p:cNvSpPr/>
          <p:nvPr/>
        </p:nvSpPr>
        <p:spPr>
          <a:xfrm>
            <a:off x="4467026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0" name="object 6980"/>
          <p:cNvSpPr/>
          <p:nvPr/>
        </p:nvSpPr>
        <p:spPr>
          <a:xfrm>
            <a:off x="4503018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1" name="object 6981"/>
          <p:cNvSpPr/>
          <p:nvPr/>
        </p:nvSpPr>
        <p:spPr>
          <a:xfrm>
            <a:off x="4539034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2" name="object 6982"/>
          <p:cNvSpPr/>
          <p:nvPr/>
        </p:nvSpPr>
        <p:spPr>
          <a:xfrm>
            <a:off x="4575027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3" name="object 6983"/>
          <p:cNvSpPr/>
          <p:nvPr/>
        </p:nvSpPr>
        <p:spPr>
          <a:xfrm>
            <a:off x="4611018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4" name="object 6984"/>
          <p:cNvSpPr/>
          <p:nvPr/>
        </p:nvSpPr>
        <p:spPr>
          <a:xfrm>
            <a:off x="4647011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5" name="object 6985"/>
          <p:cNvSpPr/>
          <p:nvPr/>
        </p:nvSpPr>
        <p:spPr>
          <a:xfrm>
            <a:off x="4683015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6" name="object 6986"/>
          <p:cNvSpPr/>
          <p:nvPr/>
        </p:nvSpPr>
        <p:spPr>
          <a:xfrm>
            <a:off x="4719007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7" name="object 6987"/>
          <p:cNvSpPr/>
          <p:nvPr/>
        </p:nvSpPr>
        <p:spPr>
          <a:xfrm>
            <a:off x="4755012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8" name="object 6988"/>
          <p:cNvSpPr/>
          <p:nvPr/>
        </p:nvSpPr>
        <p:spPr>
          <a:xfrm>
            <a:off x="4791016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9" name="object 6989"/>
          <p:cNvSpPr/>
          <p:nvPr/>
        </p:nvSpPr>
        <p:spPr>
          <a:xfrm>
            <a:off x="4827021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0" name="object 6990"/>
          <p:cNvSpPr/>
          <p:nvPr/>
        </p:nvSpPr>
        <p:spPr>
          <a:xfrm>
            <a:off x="4863012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1" name="object 6991"/>
          <p:cNvSpPr/>
          <p:nvPr/>
        </p:nvSpPr>
        <p:spPr>
          <a:xfrm>
            <a:off x="4899004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2" name="object 6992"/>
          <p:cNvSpPr/>
          <p:nvPr/>
        </p:nvSpPr>
        <p:spPr>
          <a:xfrm>
            <a:off x="4935009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3" name="object 6993"/>
          <p:cNvSpPr/>
          <p:nvPr/>
        </p:nvSpPr>
        <p:spPr>
          <a:xfrm>
            <a:off x="4971013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4" name="object 6994"/>
          <p:cNvSpPr/>
          <p:nvPr/>
        </p:nvSpPr>
        <p:spPr>
          <a:xfrm>
            <a:off x="5007005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5" name="object 6995"/>
          <p:cNvSpPr/>
          <p:nvPr/>
        </p:nvSpPr>
        <p:spPr>
          <a:xfrm>
            <a:off x="5043010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6" name="object 6996"/>
          <p:cNvSpPr/>
          <p:nvPr/>
        </p:nvSpPr>
        <p:spPr>
          <a:xfrm>
            <a:off x="5079014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7" name="object 6997"/>
          <p:cNvSpPr/>
          <p:nvPr/>
        </p:nvSpPr>
        <p:spPr>
          <a:xfrm>
            <a:off x="5115006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8" name="object 6998"/>
          <p:cNvSpPr/>
          <p:nvPr/>
        </p:nvSpPr>
        <p:spPr>
          <a:xfrm>
            <a:off x="5151010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9" name="object 6999"/>
          <p:cNvSpPr/>
          <p:nvPr/>
        </p:nvSpPr>
        <p:spPr>
          <a:xfrm>
            <a:off x="5187015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0" name="object 7000"/>
          <p:cNvSpPr/>
          <p:nvPr/>
        </p:nvSpPr>
        <p:spPr>
          <a:xfrm>
            <a:off x="5223019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1" name="object 7001"/>
          <p:cNvSpPr/>
          <p:nvPr/>
        </p:nvSpPr>
        <p:spPr>
          <a:xfrm>
            <a:off x="5259011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2" name="object 7002"/>
          <p:cNvSpPr/>
          <p:nvPr/>
        </p:nvSpPr>
        <p:spPr>
          <a:xfrm>
            <a:off x="5295015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3" name="object 7003"/>
          <p:cNvSpPr/>
          <p:nvPr/>
        </p:nvSpPr>
        <p:spPr>
          <a:xfrm>
            <a:off x="5331147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4" name="object 7004"/>
          <p:cNvSpPr/>
          <p:nvPr/>
        </p:nvSpPr>
        <p:spPr>
          <a:xfrm>
            <a:off x="5367139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5" name="object 7005"/>
          <p:cNvSpPr/>
          <p:nvPr/>
        </p:nvSpPr>
        <p:spPr>
          <a:xfrm>
            <a:off x="5403143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6" name="object 7006"/>
          <p:cNvSpPr/>
          <p:nvPr/>
        </p:nvSpPr>
        <p:spPr>
          <a:xfrm>
            <a:off x="5439135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7" name="object 7007"/>
          <p:cNvSpPr/>
          <p:nvPr/>
        </p:nvSpPr>
        <p:spPr>
          <a:xfrm>
            <a:off x="5475140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8" name="object 7008"/>
          <p:cNvSpPr/>
          <p:nvPr/>
        </p:nvSpPr>
        <p:spPr>
          <a:xfrm>
            <a:off x="5511131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9" name="object 7009"/>
          <p:cNvSpPr/>
          <p:nvPr/>
        </p:nvSpPr>
        <p:spPr>
          <a:xfrm>
            <a:off x="5547136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0" name="object 7010"/>
          <p:cNvSpPr/>
          <p:nvPr/>
        </p:nvSpPr>
        <p:spPr>
          <a:xfrm>
            <a:off x="5583140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1" name="object 7011"/>
          <p:cNvSpPr/>
          <p:nvPr/>
        </p:nvSpPr>
        <p:spPr>
          <a:xfrm>
            <a:off x="5619132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2" name="object 7012"/>
          <p:cNvSpPr/>
          <p:nvPr/>
        </p:nvSpPr>
        <p:spPr>
          <a:xfrm>
            <a:off x="5655137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3" name="object 7013"/>
          <p:cNvSpPr/>
          <p:nvPr/>
        </p:nvSpPr>
        <p:spPr>
          <a:xfrm>
            <a:off x="5691141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4" name="object 7014"/>
          <p:cNvSpPr/>
          <p:nvPr/>
        </p:nvSpPr>
        <p:spPr>
          <a:xfrm>
            <a:off x="5727133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5" name="object 7015"/>
          <p:cNvSpPr/>
          <p:nvPr/>
        </p:nvSpPr>
        <p:spPr>
          <a:xfrm>
            <a:off x="5763138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6" name="object 7016"/>
          <p:cNvSpPr/>
          <p:nvPr/>
        </p:nvSpPr>
        <p:spPr>
          <a:xfrm>
            <a:off x="5799142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7" name="object 7017"/>
          <p:cNvSpPr/>
          <p:nvPr/>
        </p:nvSpPr>
        <p:spPr>
          <a:xfrm>
            <a:off x="5835146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8" name="object 7018"/>
          <p:cNvSpPr/>
          <p:nvPr/>
        </p:nvSpPr>
        <p:spPr>
          <a:xfrm>
            <a:off x="5871138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9" name="object 7019"/>
          <p:cNvSpPr/>
          <p:nvPr/>
        </p:nvSpPr>
        <p:spPr>
          <a:xfrm>
            <a:off x="5907143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0" name="object 7020"/>
          <p:cNvSpPr/>
          <p:nvPr/>
        </p:nvSpPr>
        <p:spPr>
          <a:xfrm>
            <a:off x="5943147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1" name="object 7021"/>
          <p:cNvSpPr/>
          <p:nvPr/>
        </p:nvSpPr>
        <p:spPr>
          <a:xfrm>
            <a:off x="5979139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2" name="object 7022"/>
          <p:cNvSpPr/>
          <p:nvPr/>
        </p:nvSpPr>
        <p:spPr>
          <a:xfrm>
            <a:off x="6015131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3" name="object 7023"/>
          <p:cNvSpPr/>
          <p:nvPr/>
        </p:nvSpPr>
        <p:spPr>
          <a:xfrm>
            <a:off x="6051136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4" name="object 7024"/>
          <p:cNvSpPr/>
          <p:nvPr/>
        </p:nvSpPr>
        <p:spPr>
          <a:xfrm>
            <a:off x="6087140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5" name="object 7025"/>
          <p:cNvSpPr/>
          <p:nvPr/>
        </p:nvSpPr>
        <p:spPr>
          <a:xfrm>
            <a:off x="6123132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6" name="object 7026"/>
          <p:cNvSpPr/>
          <p:nvPr/>
        </p:nvSpPr>
        <p:spPr>
          <a:xfrm>
            <a:off x="6159136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7" name="object 7027"/>
          <p:cNvSpPr/>
          <p:nvPr/>
        </p:nvSpPr>
        <p:spPr>
          <a:xfrm>
            <a:off x="6195141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8" name="object 7028"/>
          <p:cNvSpPr/>
          <p:nvPr/>
        </p:nvSpPr>
        <p:spPr>
          <a:xfrm>
            <a:off x="6231133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9" name="object 7029"/>
          <p:cNvSpPr/>
          <p:nvPr/>
        </p:nvSpPr>
        <p:spPr>
          <a:xfrm>
            <a:off x="6267137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0" name="object 7030"/>
          <p:cNvSpPr/>
          <p:nvPr/>
        </p:nvSpPr>
        <p:spPr>
          <a:xfrm>
            <a:off x="6303142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1" name="object 7031"/>
          <p:cNvSpPr/>
          <p:nvPr/>
        </p:nvSpPr>
        <p:spPr>
          <a:xfrm>
            <a:off x="6339133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2" name="object 7032"/>
          <p:cNvSpPr/>
          <p:nvPr/>
        </p:nvSpPr>
        <p:spPr>
          <a:xfrm>
            <a:off x="6375138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3" name="object 7033"/>
          <p:cNvSpPr/>
          <p:nvPr/>
        </p:nvSpPr>
        <p:spPr>
          <a:xfrm>
            <a:off x="6411142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4" name="object 7034"/>
          <p:cNvSpPr/>
          <p:nvPr/>
        </p:nvSpPr>
        <p:spPr>
          <a:xfrm>
            <a:off x="6447147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5" name="object 7035"/>
          <p:cNvSpPr/>
          <p:nvPr/>
        </p:nvSpPr>
        <p:spPr>
          <a:xfrm>
            <a:off x="6483139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6" name="object 7036"/>
          <p:cNvSpPr/>
          <p:nvPr/>
        </p:nvSpPr>
        <p:spPr>
          <a:xfrm>
            <a:off x="6519143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7" name="object 7037"/>
          <p:cNvSpPr/>
          <p:nvPr/>
        </p:nvSpPr>
        <p:spPr>
          <a:xfrm>
            <a:off x="6555147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8" name="object 7038"/>
          <p:cNvSpPr/>
          <p:nvPr/>
        </p:nvSpPr>
        <p:spPr>
          <a:xfrm>
            <a:off x="6591140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9" name="object 7039"/>
          <p:cNvSpPr/>
          <p:nvPr/>
        </p:nvSpPr>
        <p:spPr>
          <a:xfrm>
            <a:off x="6627131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0" name="object 7040"/>
          <p:cNvSpPr/>
          <p:nvPr/>
        </p:nvSpPr>
        <p:spPr>
          <a:xfrm>
            <a:off x="6663137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1" name="object 7041"/>
          <p:cNvSpPr/>
          <p:nvPr/>
        </p:nvSpPr>
        <p:spPr>
          <a:xfrm>
            <a:off x="6699140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2" name="object 7042"/>
          <p:cNvSpPr/>
          <p:nvPr/>
        </p:nvSpPr>
        <p:spPr>
          <a:xfrm>
            <a:off x="6735132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3" name="object 7043"/>
          <p:cNvSpPr/>
          <p:nvPr/>
        </p:nvSpPr>
        <p:spPr>
          <a:xfrm>
            <a:off x="6771137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4" name="object 7044"/>
          <p:cNvSpPr/>
          <p:nvPr/>
        </p:nvSpPr>
        <p:spPr>
          <a:xfrm>
            <a:off x="6807142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5" name="object 7045"/>
          <p:cNvSpPr/>
          <p:nvPr/>
        </p:nvSpPr>
        <p:spPr>
          <a:xfrm>
            <a:off x="6843133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6" name="object 7046"/>
          <p:cNvSpPr/>
          <p:nvPr/>
        </p:nvSpPr>
        <p:spPr>
          <a:xfrm>
            <a:off x="6879138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7" name="object 7047"/>
          <p:cNvSpPr/>
          <p:nvPr/>
        </p:nvSpPr>
        <p:spPr>
          <a:xfrm>
            <a:off x="6915142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8" name="object 7048"/>
          <p:cNvSpPr/>
          <p:nvPr/>
        </p:nvSpPr>
        <p:spPr>
          <a:xfrm>
            <a:off x="6951147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9" name="object 7049"/>
          <p:cNvSpPr/>
          <p:nvPr/>
        </p:nvSpPr>
        <p:spPr>
          <a:xfrm>
            <a:off x="6987138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0" name="object 7050"/>
          <p:cNvSpPr/>
          <p:nvPr/>
        </p:nvSpPr>
        <p:spPr>
          <a:xfrm>
            <a:off x="7023143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1" name="object 7051"/>
          <p:cNvSpPr/>
          <p:nvPr/>
        </p:nvSpPr>
        <p:spPr>
          <a:xfrm>
            <a:off x="7059147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2" name="object 7052"/>
          <p:cNvSpPr/>
          <p:nvPr/>
        </p:nvSpPr>
        <p:spPr>
          <a:xfrm>
            <a:off x="7095139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3" name="object 7053"/>
          <p:cNvSpPr/>
          <p:nvPr/>
        </p:nvSpPr>
        <p:spPr>
          <a:xfrm>
            <a:off x="7131143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4" name="object 7054"/>
          <p:cNvSpPr/>
          <p:nvPr/>
        </p:nvSpPr>
        <p:spPr>
          <a:xfrm>
            <a:off x="7167135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5" name="object 7055"/>
          <p:cNvSpPr/>
          <p:nvPr/>
        </p:nvSpPr>
        <p:spPr>
          <a:xfrm>
            <a:off x="7203140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6" name="object 7056"/>
          <p:cNvSpPr/>
          <p:nvPr/>
        </p:nvSpPr>
        <p:spPr>
          <a:xfrm>
            <a:off x="7239133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7" name="object 7057"/>
          <p:cNvSpPr/>
          <p:nvPr/>
        </p:nvSpPr>
        <p:spPr>
          <a:xfrm>
            <a:off x="7275136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8" name="object 7058"/>
          <p:cNvSpPr/>
          <p:nvPr/>
        </p:nvSpPr>
        <p:spPr>
          <a:xfrm>
            <a:off x="7311141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9" name="object 7059"/>
          <p:cNvSpPr/>
          <p:nvPr/>
        </p:nvSpPr>
        <p:spPr>
          <a:xfrm>
            <a:off x="7347145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0" name="object 7060"/>
          <p:cNvSpPr/>
          <p:nvPr/>
        </p:nvSpPr>
        <p:spPr>
          <a:xfrm>
            <a:off x="7383137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1" name="object 7061"/>
          <p:cNvSpPr/>
          <p:nvPr/>
        </p:nvSpPr>
        <p:spPr>
          <a:xfrm>
            <a:off x="7419141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2" name="object 7062"/>
          <p:cNvSpPr/>
          <p:nvPr/>
        </p:nvSpPr>
        <p:spPr>
          <a:xfrm>
            <a:off x="7455146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3" name="object 7063"/>
          <p:cNvSpPr/>
          <p:nvPr/>
        </p:nvSpPr>
        <p:spPr>
          <a:xfrm>
            <a:off x="7491138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4" name="object 7064"/>
          <p:cNvSpPr/>
          <p:nvPr/>
        </p:nvSpPr>
        <p:spPr>
          <a:xfrm>
            <a:off x="7527142" y="27981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5" name="object 7065"/>
          <p:cNvSpPr/>
          <p:nvPr/>
        </p:nvSpPr>
        <p:spPr>
          <a:xfrm>
            <a:off x="3711161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6" name="object 7066"/>
          <p:cNvSpPr/>
          <p:nvPr/>
        </p:nvSpPr>
        <p:spPr>
          <a:xfrm>
            <a:off x="3747152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7" name="object 7067"/>
          <p:cNvSpPr/>
          <p:nvPr/>
        </p:nvSpPr>
        <p:spPr>
          <a:xfrm>
            <a:off x="3783157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8" name="object 7068"/>
          <p:cNvSpPr/>
          <p:nvPr/>
        </p:nvSpPr>
        <p:spPr>
          <a:xfrm>
            <a:off x="3819149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9" name="object 7069"/>
          <p:cNvSpPr/>
          <p:nvPr/>
        </p:nvSpPr>
        <p:spPr>
          <a:xfrm>
            <a:off x="3855141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0" name="object 7070"/>
          <p:cNvSpPr/>
          <p:nvPr/>
        </p:nvSpPr>
        <p:spPr>
          <a:xfrm>
            <a:off x="3891145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1" name="object 7071"/>
          <p:cNvSpPr/>
          <p:nvPr/>
        </p:nvSpPr>
        <p:spPr>
          <a:xfrm>
            <a:off x="3927137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2" name="object 7072"/>
          <p:cNvSpPr/>
          <p:nvPr/>
        </p:nvSpPr>
        <p:spPr>
          <a:xfrm>
            <a:off x="3963141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3" name="object 7073"/>
          <p:cNvSpPr/>
          <p:nvPr/>
        </p:nvSpPr>
        <p:spPr>
          <a:xfrm>
            <a:off x="3999133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4" name="object 7074"/>
          <p:cNvSpPr/>
          <p:nvPr/>
        </p:nvSpPr>
        <p:spPr>
          <a:xfrm>
            <a:off x="4035137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5" name="object 7075"/>
          <p:cNvSpPr/>
          <p:nvPr/>
        </p:nvSpPr>
        <p:spPr>
          <a:xfrm>
            <a:off x="4071129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6" name="object 7076"/>
          <p:cNvSpPr/>
          <p:nvPr/>
        </p:nvSpPr>
        <p:spPr>
          <a:xfrm>
            <a:off x="4107134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7" name="object 7077"/>
          <p:cNvSpPr/>
          <p:nvPr/>
        </p:nvSpPr>
        <p:spPr>
          <a:xfrm>
            <a:off x="4143113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8" name="object 7078"/>
          <p:cNvSpPr/>
          <p:nvPr/>
        </p:nvSpPr>
        <p:spPr>
          <a:xfrm>
            <a:off x="4179117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9" name="object 7079"/>
          <p:cNvSpPr/>
          <p:nvPr/>
        </p:nvSpPr>
        <p:spPr>
          <a:xfrm>
            <a:off x="4215122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0" name="object 7080"/>
          <p:cNvSpPr/>
          <p:nvPr/>
        </p:nvSpPr>
        <p:spPr>
          <a:xfrm>
            <a:off x="4251101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1" name="object 7081"/>
          <p:cNvSpPr/>
          <p:nvPr/>
        </p:nvSpPr>
        <p:spPr>
          <a:xfrm>
            <a:off x="4287106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2" name="object 7082"/>
          <p:cNvSpPr/>
          <p:nvPr/>
        </p:nvSpPr>
        <p:spPr>
          <a:xfrm>
            <a:off x="4323111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3" name="object 7083"/>
          <p:cNvSpPr/>
          <p:nvPr/>
        </p:nvSpPr>
        <p:spPr>
          <a:xfrm>
            <a:off x="4359089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4" name="object 7084"/>
          <p:cNvSpPr/>
          <p:nvPr/>
        </p:nvSpPr>
        <p:spPr>
          <a:xfrm>
            <a:off x="4395095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5" name="object 7085"/>
          <p:cNvSpPr/>
          <p:nvPr/>
        </p:nvSpPr>
        <p:spPr>
          <a:xfrm>
            <a:off x="4431085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6" name="object 7086"/>
          <p:cNvSpPr/>
          <p:nvPr/>
        </p:nvSpPr>
        <p:spPr>
          <a:xfrm>
            <a:off x="4467090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7" name="object 7087"/>
          <p:cNvSpPr/>
          <p:nvPr/>
        </p:nvSpPr>
        <p:spPr>
          <a:xfrm>
            <a:off x="4503082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8" name="object 7088"/>
          <p:cNvSpPr/>
          <p:nvPr/>
        </p:nvSpPr>
        <p:spPr>
          <a:xfrm>
            <a:off x="4539088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9" name="object 7089"/>
          <p:cNvSpPr/>
          <p:nvPr/>
        </p:nvSpPr>
        <p:spPr>
          <a:xfrm>
            <a:off x="4575092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0" name="object 7090"/>
          <p:cNvSpPr/>
          <p:nvPr/>
        </p:nvSpPr>
        <p:spPr>
          <a:xfrm>
            <a:off x="4611084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1" name="object 7091"/>
          <p:cNvSpPr/>
          <p:nvPr/>
        </p:nvSpPr>
        <p:spPr>
          <a:xfrm>
            <a:off x="4647076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2" name="object 7092"/>
          <p:cNvSpPr/>
          <p:nvPr/>
        </p:nvSpPr>
        <p:spPr>
          <a:xfrm>
            <a:off x="4683080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3" name="object 7093"/>
          <p:cNvSpPr/>
          <p:nvPr/>
        </p:nvSpPr>
        <p:spPr>
          <a:xfrm>
            <a:off x="4719072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4" name="object 7094"/>
          <p:cNvSpPr/>
          <p:nvPr/>
        </p:nvSpPr>
        <p:spPr>
          <a:xfrm>
            <a:off x="4755076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5" name="object 7095"/>
          <p:cNvSpPr/>
          <p:nvPr/>
        </p:nvSpPr>
        <p:spPr>
          <a:xfrm>
            <a:off x="4791081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6" name="object 7096"/>
          <p:cNvSpPr/>
          <p:nvPr/>
        </p:nvSpPr>
        <p:spPr>
          <a:xfrm>
            <a:off x="4827085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7" name="object 7097"/>
          <p:cNvSpPr/>
          <p:nvPr/>
        </p:nvSpPr>
        <p:spPr>
          <a:xfrm>
            <a:off x="4863077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8" name="object 7098"/>
          <p:cNvSpPr/>
          <p:nvPr/>
        </p:nvSpPr>
        <p:spPr>
          <a:xfrm>
            <a:off x="4899069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9" name="object 7099"/>
          <p:cNvSpPr/>
          <p:nvPr/>
        </p:nvSpPr>
        <p:spPr>
          <a:xfrm>
            <a:off x="4935073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0" name="object 7100"/>
          <p:cNvSpPr/>
          <p:nvPr/>
        </p:nvSpPr>
        <p:spPr>
          <a:xfrm>
            <a:off x="4971078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1" name="object 7101"/>
          <p:cNvSpPr/>
          <p:nvPr/>
        </p:nvSpPr>
        <p:spPr>
          <a:xfrm>
            <a:off x="5007070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2" name="object 7102"/>
          <p:cNvSpPr/>
          <p:nvPr/>
        </p:nvSpPr>
        <p:spPr>
          <a:xfrm>
            <a:off x="5043074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3" name="object 7103"/>
          <p:cNvSpPr/>
          <p:nvPr/>
        </p:nvSpPr>
        <p:spPr>
          <a:xfrm>
            <a:off x="5079079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4" name="object 7104"/>
          <p:cNvSpPr/>
          <p:nvPr/>
        </p:nvSpPr>
        <p:spPr>
          <a:xfrm>
            <a:off x="5115071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5" name="object 7105"/>
          <p:cNvSpPr/>
          <p:nvPr/>
        </p:nvSpPr>
        <p:spPr>
          <a:xfrm>
            <a:off x="5151075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6" name="object 7106"/>
          <p:cNvSpPr/>
          <p:nvPr/>
        </p:nvSpPr>
        <p:spPr>
          <a:xfrm>
            <a:off x="5187079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7" name="object 7107"/>
          <p:cNvSpPr/>
          <p:nvPr/>
        </p:nvSpPr>
        <p:spPr>
          <a:xfrm>
            <a:off x="5223084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8" name="object 7108"/>
          <p:cNvSpPr/>
          <p:nvPr/>
        </p:nvSpPr>
        <p:spPr>
          <a:xfrm>
            <a:off x="5259076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9" name="object 7109"/>
          <p:cNvSpPr/>
          <p:nvPr/>
        </p:nvSpPr>
        <p:spPr>
          <a:xfrm>
            <a:off x="5295080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0" name="object 7110"/>
          <p:cNvSpPr/>
          <p:nvPr/>
        </p:nvSpPr>
        <p:spPr>
          <a:xfrm>
            <a:off x="5331086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1" name="object 7111"/>
          <p:cNvSpPr/>
          <p:nvPr/>
        </p:nvSpPr>
        <p:spPr>
          <a:xfrm>
            <a:off x="5367077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2" name="object 7112"/>
          <p:cNvSpPr/>
          <p:nvPr/>
        </p:nvSpPr>
        <p:spPr>
          <a:xfrm>
            <a:off x="5403082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3" name="object 7113"/>
          <p:cNvSpPr/>
          <p:nvPr/>
        </p:nvSpPr>
        <p:spPr>
          <a:xfrm>
            <a:off x="5439074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4" name="object 7114"/>
          <p:cNvSpPr/>
          <p:nvPr/>
        </p:nvSpPr>
        <p:spPr>
          <a:xfrm>
            <a:off x="5475079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5" name="object 7115"/>
          <p:cNvSpPr/>
          <p:nvPr/>
        </p:nvSpPr>
        <p:spPr>
          <a:xfrm>
            <a:off x="5511070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6" name="object 7116"/>
          <p:cNvSpPr/>
          <p:nvPr/>
        </p:nvSpPr>
        <p:spPr>
          <a:xfrm>
            <a:off x="5547074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7" name="object 7117"/>
          <p:cNvSpPr/>
          <p:nvPr/>
        </p:nvSpPr>
        <p:spPr>
          <a:xfrm>
            <a:off x="5583080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8" name="object 7118"/>
          <p:cNvSpPr/>
          <p:nvPr/>
        </p:nvSpPr>
        <p:spPr>
          <a:xfrm>
            <a:off x="5619071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9" name="object 7119"/>
          <p:cNvSpPr/>
          <p:nvPr/>
        </p:nvSpPr>
        <p:spPr>
          <a:xfrm>
            <a:off x="5655074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0" name="object 7120"/>
          <p:cNvSpPr/>
          <p:nvPr/>
        </p:nvSpPr>
        <p:spPr>
          <a:xfrm>
            <a:off x="5691080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1" name="object 7121"/>
          <p:cNvSpPr/>
          <p:nvPr/>
        </p:nvSpPr>
        <p:spPr>
          <a:xfrm>
            <a:off x="5727072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2" name="object 7122"/>
          <p:cNvSpPr/>
          <p:nvPr/>
        </p:nvSpPr>
        <p:spPr>
          <a:xfrm>
            <a:off x="5763075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3" name="object 7123"/>
          <p:cNvSpPr/>
          <p:nvPr/>
        </p:nvSpPr>
        <p:spPr>
          <a:xfrm>
            <a:off x="5799080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4" name="object 7124"/>
          <p:cNvSpPr/>
          <p:nvPr/>
        </p:nvSpPr>
        <p:spPr>
          <a:xfrm>
            <a:off x="5835086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5" name="object 7125"/>
          <p:cNvSpPr/>
          <p:nvPr/>
        </p:nvSpPr>
        <p:spPr>
          <a:xfrm>
            <a:off x="5871076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6" name="object 7126"/>
          <p:cNvSpPr/>
          <p:nvPr/>
        </p:nvSpPr>
        <p:spPr>
          <a:xfrm>
            <a:off x="5907081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7" name="object 7127"/>
          <p:cNvSpPr/>
          <p:nvPr/>
        </p:nvSpPr>
        <p:spPr>
          <a:xfrm>
            <a:off x="5943085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8" name="object 7128"/>
          <p:cNvSpPr/>
          <p:nvPr/>
        </p:nvSpPr>
        <p:spPr>
          <a:xfrm>
            <a:off x="5979078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9" name="object 7129"/>
          <p:cNvSpPr/>
          <p:nvPr/>
        </p:nvSpPr>
        <p:spPr>
          <a:xfrm>
            <a:off x="6015070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0" name="object 7130"/>
          <p:cNvSpPr/>
          <p:nvPr/>
        </p:nvSpPr>
        <p:spPr>
          <a:xfrm>
            <a:off x="6051073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1" name="object 7131"/>
          <p:cNvSpPr/>
          <p:nvPr/>
        </p:nvSpPr>
        <p:spPr>
          <a:xfrm>
            <a:off x="6087079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2" name="object 7132"/>
          <p:cNvSpPr/>
          <p:nvPr/>
        </p:nvSpPr>
        <p:spPr>
          <a:xfrm>
            <a:off x="6123071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3" name="object 7133"/>
          <p:cNvSpPr/>
          <p:nvPr/>
        </p:nvSpPr>
        <p:spPr>
          <a:xfrm>
            <a:off x="6159074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4" name="object 7134"/>
          <p:cNvSpPr/>
          <p:nvPr/>
        </p:nvSpPr>
        <p:spPr>
          <a:xfrm>
            <a:off x="6195080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5" name="object 7135"/>
          <p:cNvSpPr/>
          <p:nvPr/>
        </p:nvSpPr>
        <p:spPr>
          <a:xfrm>
            <a:off x="6231071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6" name="object 7136"/>
          <p:cNvSpPr/>
          <p:nvPr/>
        </p:nvSpPr>
        <p:spPr>
          <a:xfrm>
            <a:off x="6267075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7" name="object 7137"/>
          <p:cNvSpPr/>
          <p:nvPr/>
        </p:nvSpPr>
        <p:spPr>
          <a:xfrm>
            <a:off x="6303081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8" name="object 7138"/>
          <p:cNvSpPr/>
          <p:nvPr/>
        </p:nvSpPr>
        <p:spPr>
          <a:xfrm>
            <a:off x="6339071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9" name="object 7139"/>
          <p:cNvSpPr/>
          <p:nvPr/>
        </p:nvSpPr>
        <p:spPr>
          <a:xfrm>
            <a:off x="6375075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0" name="object 7140"/>
          <p:cNvSpPr/>
          <p:nvPr/>
        </p:nvSpPr>
        <p:spPr>
          <a:xfrm>
            <a:off x="6411080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1" name="object 7141"/>
          <p:cNvSpPr/>
          <p:nvPr/>
        </p:nvSpPr>
        <p:spPr>
          <a:xfrm>
            <a:off x="6447085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2" name="object 7142"/>
          <p:cNvSpPr/>
          <p:nvPr/>
        </p:nvSpPr>
        <p:spPr>
          <a:xfrm>
            <a:off x="6483076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3" name="object 7143"/>
          <p:cNvSpPr/>
          <p:nvPr/>
        </p:nvSpPr>
        <p:spPr>
          <a:xfrm>
            <a:off x="6519082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4" name="object 7144"/>
          <p:cNvSpPr/>
          <p:nvPr/>
        </p:nvSpPr>
        <p:spPr>
          <a:xfrm>
            <a:off x="6555085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5" name="object 7145"/>
          <p:cNvSpPr/>
          <p:nvPr/>
        </p:nvSpPr>
        <p:spPr>
          <a:xfrm>
            <a:off x="6591077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6" name="object 7146"/>
          <p:cNvSpPr/>
          <p:nvPr/>
        </p:nvSpPr>
        <p:spPr>
          <a:xfrm>
            <a:off x="6627070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7" name="object 7147"/>
          <p:cNvSpPr/>
          <p:nvPr/>
        </p:nvSpPr>
        <p:spPr>
          <a:xfrm>
            <a:off x="6663075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8" name="object 7148"/>
          <p:cNvSpPr/>
          <p:nvPr/>
        </p:nvSpPr>
        <p:spPr>
          <a:xfrm>
            <a:off x="6699079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9" name="object 7149"/>
          <p:cNvSpPr/>
          <p:nvPr/>
        </p:nvSpPr>
        <p:spPr>
          <a:xfrm>
            <a:off x="6735070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0" name="object 7150"/>
          <p:cNvSpPr/>
          <p:nvPr/>
        </p:nvSpPr>
        <p:spPr>
          <a:xfrm>
            <a:off x="6771075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1" name="object 7151"/>
          <p:cNvSpPr/>
          <p:nvPr/>
        </p:nvSpPr>
        <p:spPr>
          <a:xfrm>
            <a:off x="6807080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2" name="object 7152"/>
          <p:cNvSpPr/>
          <p:nvPr/>
        </p:nvSpPr>
        <p:spPr>
          <a:xfrm>
            <a:off x="6843071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3" name="object 7153"/>
          <p:cNvSpPr/>
          <p:nvPr/>
        </p:nvSpPr>
        <p:spPr>
          <a:xfrm>
            <a:off x="6879075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4" name="object 7154"/>
          <p:cNvSpPr/>
          <p:nvPr/>
        </p:nvSpPr>
        <p:spPr>
          <a:xfrm>
            <a:off x="6915080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5" name="object 7155"/>
          <p:cNvSpPr/>
          <p:nvPr/>
        </p:nvSpPr>
        <p:spPr>
          <a:xfrm>
            <a:off x="6951085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6" name="object 7156"/>
          <p:cNvSpPr/>
          <p:nvPr/>
        </p:nvSpPr>
        <p:spPr>
          <a:xfrm>
            <a:off x="6987076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7" name="object 7157"/>
          <p:cNvSpPr/>
          <p:nvPr/>
        </p:nvSpPr>
        <p:spPr>
          <a:xfrm>
            <a:off x="7023080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8" name="object 7158"/>
          <p:cNvSpPr/>
          <p:nvPr/>
        </p:nvSpPr>
        <p:spPr>
          <a:xfrm>
            <a:off x="7059085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9" name="object 7159"/>
          <p:cNvSpPr/>
          <p:nvPr/>
        </p:nvSpPr>
        <p:spPr>
          <a:xfrm>
            <a:off x="7095078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0" name="object 7160"/>
          <p:cNvSpPr/>
          <p:nvPr/>
        </p:nvSpPr>
        <p:spPr>
          <a:xfrm>
            <a:off x="7131081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1" name="object 7161"/>
          <p:cNvSpPr/>
          <p:nvPr/>
        </p:nvSpPr>
        <p:spPr>
          <a:xfrm>
            <a:off x="7167073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2" name="object 7162"/>
          <p:cNvSpPr/>
          <p:nvPr/>
        </p:nvSpPr>
        <p:spPr>
          <a:xfrm>
            <a:off x="7203078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3" name="object 7163"/>
          <p:cNvSpPr/>
          <p:nvPr/>
        </p:nvSpPr>
        <p:spPr>
          <a:xfrm>
            <a:off x="7239071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4" name="object 7164"/>
          <p:cNvSpPr/>
          <p:nvPr/>
        </p:nvSpPr>
        <p:spPr>
          <a:xfrm>
            <a:off x="7275074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5" name="object 7165"/>
          <p:cNvSpPr/>
          <p:nvPr/>
        </p:nvSpPr>
        <p:spPr>
          <a:xfrm>
            <a:off x="7311078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6" name="object 7166"/>
          <p:cNvSpPr/>
          <p:nvPr/>
        </p:nvSpPr>
        <p:spPr>
          <a:xfrm>
            <a:off x="7347083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7" name="object 7167"/>
          <p:cNvSpPr/>
          <p:nvPr/>
        </p:nvSpPr>
        <p:spPr>
          <a:xfrm>
            <a:off x="7383076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8" name="object 7168"/>
          <p:cNvSpPr/>
          <p:nvPr/>
        </p:nvSpPr>
        <p:spPr>
          <a:xfrm>
            <a:off x="7419079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9" name="object 7169"/>
          <p:cNvSpPr/>
          <p:nvPr/>
        </p:nvSpPr>
        <p:spPr>
          <a:xfrm>
            <a:off x="7455084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0" name="object 7170"/>
          <p:cNvSpPr/>
          <p:nvPr/>
        </p:nvSpPr>
        <p:spPr>
          <a:xfrm>
            <a:off x="7491076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1" name="object 7171"/>
          <p:cNvSpPr/>
          <p:nvPr/>
        </p:nvSpPr>
        <p:spPr>
          <a:xfrm>
            <a:off x="7527081" y="2762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2" name="object 7172"/>
          <p:cNvSpPr/>
          <p:nvPr/>
        </p:nvSpPr>
        <p:spPr>
          <a:xfrm>
            <a:off x="3711098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3" name="object 7173"/>
          <p:cNvSpPr/>
          <p:nvPr/>
        </p:nvSpPr>
        <p:spPr>
          <a:xfrm>
            <a:off x="3747090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4" name="object 7174"/>
          <p:cNvSpPr/>
          <p:nvPr/>
        </p:nvSpPr>
        <p:spPr>
          <a:xfrm>
            <a:off x="378309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5" name="object 7175"/>
          <p:cNvSpPr/>
          <p:nvPr/>
        </p:nvSpPr>
        <p:spPr>
          <a:xfrm>
            <a:off x="3819087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6" name="object 7176"/>
          <p:cNvSpPr/>
          <p:nvPr/>
        </p:nvSpPr>
        <p:spPr>
          <a:xfrm>
            <a:off x="3855078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7" name="object 7177"/>
          <p:cNvSpPr/>
          <p:nvPr/>
        </p:nvSpPr>
        <p:spPr>
          <a:xfrm>
            <a:off x="3891083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8" name="object 7178"/>
          <p:cNvSpPr/>
          <p:nvPr/>
        </p:nvSpPr>
        <p:spPr>
          <a:xfrm>
            <a:off x="392707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9" name="object 7179"/>
          <p:cNvSpPr/>
          <p:nvPr/>
        </p:nvSpPr>
        <p:spPr>
          <a:xfrm>
            <a:off x="3963079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0" name="object 7180"/>
          <p:cNvSpPr/>
          <p:nvPr/>
        </p:nvSpPr>
        <p:spPr>
          <a:xfrm>
            <a:off x="3999071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1" name="object 7181"/>
          <p:cNvSpPr/>
          <p:nvPr/>
        </p:nvSpPr>
        <p:spPr>
          <a:xfrm>
            <a:off x="403507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2" name="object 7182"/>
          <p:cNvSpPr/>
          <p:nvPr/>
        </p:nvSpPr>
        <p:spPr>
          <a:xfrm>
            <a:off x="4071067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3" name="object 7183"/>
          <p:cNvSpPr/>
          <p:nvPr/>
        </p:nvSpPr>
        <p:spPr>
          <a:xfrm>
            <a:off x="4107072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4" name="object 7184"/>
          <p:cNvSpPr/>
          <p:nvPr/>
        </p:nvSpPr>
        <p:spPr>
          <a:xfrm>
            <a:off x="4143050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5" name="object 7185"/>
          <p:cNvSpPr/>
          <p:nvPr/>
        </p:nvSpPr>
        <p:spPr>
          <a:xfrm>
            <a:off x="417905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6" name="object 7186"/>
          <p:cNvSpPr/>
          <p:nvPr/>
        </p:nvSpPr>
        <p:spPr>
          <a:xfrm>
            <a:off x="4215060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7" name="object 7187"/>
          <p:cNvSpPr/>
          <p:nvPr/>
        </p:nvSpPr>
        <p:spPr>
          <a:xfrm>
            <a:off x="4251040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8" name="object 7188"/>
          <p:cNvSpPr/>
          <p:nvPr/>
        </p:nvSpPr>
        <p:spPr>
          <a:xfrm>
            <a:off x="4287044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9" name="object 7189"/>
          <p:cNvSpPr/>
          <p:nvPr/>
        </p:nvSpPr>
        <p:spPr>
          <a:xfrm>
            <a:off x="4323049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0" name="object 7190"/>
          <p:cNvSpPr/>
          <p:nvPr/>
        </p:nvSpPr>
        <p:spPr>
          <a:xfrm>
            <a:off x="4359028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1" name="object 7191"/>
          <p:cNvSpPr/>
          <p:nvPr/>
        </p:nvSpPr>
        <p:spPr>
          <a:xfrm>
            <a:off x="4395033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2" name="object 7192"/>
          <p:cNvSpPr/>
          <p:nvPr/>
        </p:nvSpPr>
        <p:spPr>
          <a:xfrm>
            <a:off x="4431024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3" name="object 7193"/>
          <p:cNvSpPr/>
          <p:nvPr/>
        </p:nvSpPr>
        <p:spPr>
          <a:xfrm>
            <a:off x="4467028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4" name="object 7194"/>
          <p:cNvSpPr/>
          <p:nvPr/>
        </p:nvSpPr>
        <p:spPr>
          <a:xfrm>
            <a:off x="4503021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5" name="object 7195"/>
          <p:cNvSpPr/>
          <p:nvPr/>
        </p:nvSpPr>
        <p:spPr>
          <a:xfrm>
            <a:off x="453902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6" name="object 7196"/>
          <p:cNvSpPr/>
          <p:nvPr/>
        </p:nvSpPr>
        <p:spPr>
          <a:xfrm>
            <a:off x="4575030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7" name="object 7197"/>
          <p:cNvSpPr/>
          <p:nvPr/>
        </p:nvSpPr>
        <p:spPr>
          <a:xfrm>
            <a:off x="4611022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8" name="object 7198"/>
          <p:cNvSpPr/>
          <p:nvPr/>
        </p:nvSpPr>
        <p:spPr>
          <a:xfrm>
            <a:off x="4647013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9" name="object 7199"/>
          <p:cNvSpPr/>
          <p:nvPr/>
        </p:nvSpPr>
        <p:spPr>
          <a:xfrm>
            <a:off x="4683018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0" name="object 7200"/>
          <p:cNvSpPr/>
          <p:nvPr/>
        </p:nvSpPr>
        <p:spPr>
          <a:xfrm>
            <a:off x="4719010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1" name="object 7201"/>
          <p:cNvSpPr/>
          <p:nvPr/>
        </p:nvSpPr>
        <p:spPr>
          <a:xfrm>
            <a:off x="4755014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2" name="object 7202"/>
          <p:cNvSpPr/>
          <p:nvPr/>
        </p:nvSpPr>
        <p:spPr>
          <a:xfrm>
            <a:off x="4791019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3" name="object 7203"/>
          <p:cNvSpPr/>
          <p:nvPr/>
        </p:nvSpPr>
        <p:spPr>
          <a:xfrm>
            <a:off x="4827150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4" name="object 7204"/>
          <p:cNvSpPr/>
          <p:nvPr/>
        </p:nvSpPr>
        <p:spPr>
          <a:xfrm>
            <a:off x="4863142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5" name="object 7205"/>
          <p:cNvSpPr/>
          <p:nvPr/>
        </p:nvSpPr>
        <p:spPr>
          <a:xfrm>
            <a:off x="4899134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6" name="object 7206"/>
          <p:cNvSpPr/>
          <p:nvPr/>
        </p:nvSpPr>
        <p:spPr>
          <a:xfrm>
            <a:off x="4935138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7" name="object 7207"/>
          <p:cNvSpPr/>
          <p:nvPr/>
        </p:nvSpPr>
        <p:spPr>
          <a:xfrm>
            <a:off x="4971143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8" name="object 7208"/>
          <p:cNvSpPr/>
          <p:nvPr/>
        </p:nvSpPr>
        <p:spPr>
          <a:xfrm>
            <a:off x="500713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9" name="object 7209"/>
          <p:cNvSpPr/>
          <p:nvPr/>
        </p:nvSpPr>
        <p:spPr>
          <a:xfrm>
            <a:off x="5043139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0" name="object 7210"/>
          <p:cNvSpPr/>
          <p:nvPr/>
        </p:nvSpPr>
        <p:spPr>
          <a:xfrm>
            <a:off x="5079143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1" name="object 7211"/>
          <p:cNvSpPr/>
          <p:nvPr/>
        </p:nvSpPr>
        <p:spPr>
          <a:xfrm>
            <a:off x="511513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2" name="object 7212"/>
          <p:cNvSpPr/>
          <p:nvPr/>
        </p:nvSpPr>
        <p:spPr>
          <a:xfrm>
            <a:off x="5151140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3" name="object 7213"/>
          <p:cNvSpPr/>
          <p:nvPr/>
        </p:nvSpPr>
        <p:spPr>
          <a:xfrm>
            <a:off x="518714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4" name="object 7214"/>
          <p:cNvSpPr/>
          <p:nvPr/>
        </p:nvSpPr>
        <p:spPr>
          <a:xfrm>
            <a:off x="5223150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5" name="object 7215"/>
          <p:cNvSpPr/>
          <p:nvPr/>
        </p:nvSpPr>
        <p:spPr>
          <a:xfrm>
            <a:off x="5259141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6" name="object 7216"/>
          <p:cNvSpPr/>
          <p:nvPr/>
        </p:nvSpPr>
        <p:spPr>
          <a:xfrm>
            <a:off x="529514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7" name="object 7217"/>
          <p:cNvSpPr/>
          <p:nvPr/>
        </p:nvSpPr>
        <p:spPr>
          <a:xfrm>
            <a:off x="5331150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8" name="object 7218"/>
          <p:cNvSpPr/>
          <p:nvPr/>
        </p:nvSpPr>
        <p:spPr>
          <a:xfrm>
            <a:off x="5367141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9" name="object 7219"/>
          <p:cNvSpPr/>
          <p:nvPr/>
        </p:nvSpPr>
        <p:spPr>
          <a:xfrm>
            <a:off x="5403147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0" name="object 7220"/>
          <p:cNvSpPr/>
          <p:nvPr/>
        </p:nvSpPr>
        <p:spPr>
          <a:xfrm>
            <a:off x="5439138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1" name="object 7221"/>
          <p:cNvSpPr/>
          <p:nvPr/>
        </p:nvSpPr>
        <p:spPr>
          <a:xfrm>
            <a:off x="5475144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2" name="object 7222"/>
          <p:cNvSpPr/>
          <p:nvPr/>
        </p:nvSpPr>
        <p:spPr>
          <a:xfrm>
            <a:off x="551113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3" name="object 7223"/>
          <p:cNvSpPr/>
          <p:nvPr/>
        </p:nvSpPr>
        <p:spPr>
          <a:xfrm>
            <a:off x="5547138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4" name="object 7224"/>
          <p:cNvSpPr/>
          <p:nvPr/>
        </p:nvSpPr>
        <p:spPr>
          <a:xfrm>
            <a:off x="5583144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5" name="object 7225"/>
          <p:cNvSpPr/>
          <p:nvPr/>
        </p:nvSpPr>
        <p:spPr>
          <a:xfrm>
            <a:off x="5619136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6" name="object 7226"/>
          <p:cNvSpPr/>
          <p:nvPr/>
        </p:nvSpPr>
        <p:spPr>
          <a:xfrm>
            <a:off x="5655139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7" name="object 7227"/>
          <p:cNvSpPr/>
          <p:nvPr/>
        </p:nvSpPr>
        <p:spPr>
          <a:xfrm>
            <a:off x="569114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8" name="object 7228"/>
          <p:cNvSpPr/>
          <p:nvPr/>
        </p:nvSpPr>
        <p:spPr>
          <a:xfrm>
            <a:off x="5727136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9" name="object 7229"/>
          <p:cNvSpPr/>
          <p:nvPr/>
        </p:nvSpPr>
        <p:spPr>
          <a:xfrm>
            <a:off x="5763140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0" name="object 7230"/>
          <p:cNvSpPr/>
          <p:nvPr/>
        </p:nvSpPr>
        <p:spPr>
          <a:xfrm>
            <a:off x="579914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1" name="object 7231"/>
          <p:cNvSpPr/>
          <p:nvPr/>
        </p:nvSpPr>
        <p:spPr>
          <a:xfrm>
            <a:off x="5835149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2" name="object 7232"/>
          <p:cNvSpPr/>
          <p:nvPr/>
        </p:nvSpPr>
        <p:spPr>
          <a:xfrm>
            <a:off x="5871141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3" name="object 7233"/>
          <p:cNvSpPr/>
          <p:nvPr/>
        </p:nvSpPr>
        <p:spPr>
          <a:xfrm>
            <a:off x="5907146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4" name="object 7234"/>
          <p:cNvSpPr/>
          <p:nvPr/>
        </p:nvSpPr>
        <p:spPr>
          <a:xfrm>
            <a:off x="5943150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5" name="object 7235"/>
          <p:cNvSpPr/>
          <p:nvPr/>
        </p:nvSpPr>
        <p:spPr>
          <a:xfrm>
            <a:off x="5979143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6" name="object 7236"/>
          <p:cNvSpPr/>
          <p:nvPr/>
        </p:nvSpPr>
        <p:spPr>
          <a:xfrm>
            <a:off x="601513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7" name="object 7237"/>
          <p:cNvSpPr/>
          <p:nvPr/>
        </p:nvSpPr>
        <p:spPr>
          <a:xfrm>
            <a:off x="6051138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8" name="object 7238"/>
          <p:cNvSpPr/>
          <p:nvPr/>
        </p:nvSpPr>
        <p:spPr>
          <a:xfrm>
            <a:off x="6087144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9" name="object 7239"/>
          <p:cNvSpPr/>
          <p:nvPr/>
        </p:nvSpPr>
        <p:spPr>
          <a:xfrm>
            <a:off x="6123134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0" name="object 7240"/>
          <p:cNvSpPr/>
          <p:nvPr/>
        </p:nvSpPr>
        <p:spPr>
          <a:xfrm>
            <a:off x="6159139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1" name="object 7241"/>
          <p:cNvSpPr/>
          <p:nvPr/>
        </p:nvSpPr>
        <p:spPr>
          <a:xfrm>
            <a:off x="619514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2" name="object 7242"/>
          <p:cNvSpPr/>
          <p:nvPr/>
        </p:nvSpPr>
        <p:spPr>
          <a:xfrm>
            <a:off x="623113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3" name="object 7243"/>
          <p:cNvSpPr/>
          <p:nvPr/>
        </p:nvSpPr>
        <p:spPr>
          <a:xfrm>
            <a:off x="6267139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4" name="object 7244"/>
          <p:cNvSpPr/>
          <p:nvPr/>
        </p:nvSpPr>
        <p:spPr>
          <a:xfrm>
            <a:off x="630314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5" name="object 7245"/>
          <p:cNvSpPr/>
          <p:nvPr/>
        </p:nvSpPr>
        <p:spPr>
          <a:xfrm>
            <a:off x="6339136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6" name="object 7246"/>
          <p:cNvSpPr/>
          <p:nvPr/>
        </p:nvSpPr>
        <p:spPr>
          <a:xfrm>
            <a:off x="6375141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7" name="object 7247"/>
          <p:cNvSpPr/>
          <p:nvPr/>
        </p:nvSpPr>
        <p:spPr>
          <a:xfrm>
            <a:off x="641114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8" name="object 7248"/>
          <p:cNvSpPr/>
          <p:nvPr/>
        </p:nvSpPr>
        <p:spPr>
          <a:xfrm>
            <a:off x="6447149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9" name="object 7249"/>
          <p:cNvSpPr/>
          <p:nvPr/>
        </p:nvSpPr>
        <p:spPr>
          <a:xfrm>
            <a:off x="6483141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0" name="object 7250"/>
          <p:cNvSpPr/>
          <p:nvPr/>
        </p:nvSpPr>
        <p:spPr>
          <a:xfrm>
            <a:off x="6519146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1" name="object 7251"/>
          <p:cNvSpPr/>
          <p:nvPr/>
        </p:nvSpPr>
        <p:spPr>
          <a:xfrm>
            <a:off x="6555151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2" name="object 7252"/>
          <p:cNvSpPr/>
          <p:nvPr/>
        </p:nvSpPr>
        <p:spPr>
          <a:xfrm>
            <a:off x="6591143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3" name="object 7253"/>
          <p:cNvSpPr/>
          <p:nvPr/>
        </p:nvSpPr>
        <p:spPr>
          <a:xfrm>
            <a:off x="6627134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4" name="object 7254"/>
          <p:cNvSpPr/>
          <p:nvPr/>
        </p:nvSpPr>
        <p:spPr>
          <a:xfrm>
            <a:off x="6663139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5" name="object 7255"/>
          <p:cNvSpPr/>
          <p:nvPr/>
        </p:nvSpPr>
        <p:spPr>
          <a:xfrm>
            <a:off x="6699144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6" name="object 7256"/>
          <p:cNvSpPr/>
          <p:nvPr/>
        </p:nvSpPr>
        <p:spPr>
          <a:xfrm>
            <a:off x="673513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7" name="object 7257"/>
          <p:cNvSpPr/>
          <p:nvPr/>
        </p:nvSpPr>
        <p:spPr>
          <a:xfrm>
            <a:off x="6771139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8" name="object 7258"/>
          <p:cNvSpPr/>
          <p:nvPr/>
        </p:nvSpPr>
        <p:spPr>
          <a:xfrm>
            <a:off x="680714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9" name="object 7259"/>
          <p:cNvSpPr/>
          <p:nvPr/>
        </p:nvSpPr>
        <p:spPr>
          <a:xfrm>
            <a:off x="6843137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0" name="object 7260"/>
          <p:cNvSpPr/>
          <p:nvPr/>
        </p:nvSpPr>
        <p:spPr>
          <a:xfrm>
            <a:off x="6879140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1" name="object 7261"/>
          <p:cNvSpPr/>
          <p:nvPr/>
        </p:nvSpPr>
        <p:spPr>
          <a:xfrm>
            <a:off x="6915144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2" name="object 7262"/>
          <p:cNvSpPr/>
          <p:nvPr/>
        </p:nvSpPr>
        <p:spPr>
          <a:xfrm>
            <a:off x="6951149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3" name="object 7263"/>
          <p:cNvSpPr/>
          <p:nvPr/>
        </p:nvSpPr>
        <p:spPr>
          <a:xfrm>
            <a:off x="6987142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4" name="object 7264"/>
          <p:cNvSpPr/>
          <p:nvPr/>
        </p:nvSpPr>
        <p:spPr>
          <a:xfrm>
            <a:off x="702314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5" name="object 7265"/>
          <p:cNvSpPr/>
          <p:nvPr/>
        </p:nvSpPr>
        <p:spPr>
          <a:xfrm>
            <a:off x="7059150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6" name="object 7266"/>
          <p:cNvSpPr/>
          <p:nvPr/>
        </p:nvSpPr>
        <p:spPr>
          <a:xfrm>
            <a:off x="7095142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7" name="object 7267"/>
          <p:cNvSpPr/>
          <p:nvPr/>
        </p:nvSpPr>
        <p:spPr>
          <a:xfrm>
            <a:off x="7131147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8" name="object 7268"/>
          <p:cNvSpPr/>
          <p:nvPr/>
        </p:nvSpPr>
        <p:spPr>
          <a:xfrm>
            <a:off x="7167138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9" name="object 7269"/>
          <p:cNvSpPr/>
          <p:nvPr/>
        </p:nvSpPr>
        <p:spPr>
          <a:xfrm>
            <a:off x="7203142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0" name="object 7270"/>
          <p:cNvSpPr/>
          <p:nvPr/>
        </p:nvSpPr>
        <p:spPr>
          <a:xfrm>
            <a:off x="7239134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1" name="object 7271"/>
          <p:cNvSpPr/>
          <p:nvPr/>
        </p:nvSpPr>
        <p:spPr>
          <a:xfrm>
            <a:off x="7275140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2" name="object 7272"/>
          <p:cNvSpPr/>
          <p:nvPr/>
        </p:nvSpPr>
        <p:spPr>
          <a:xfrm>
            <a:off x="7311143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3" name="object 7273"/>
          <p:cNvSpPr/>
          <p:nvPr/>
        </p:nvSpPr>
        <p:spPr>
          <a:xfrm>
            <a:off x="7347148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4" name="object 7274"/>
          <p:cNvSpPr/>
          <p:nvPr/>
        </p:nvSpPr>
        <p:spPr>
          <a:xfrm>
            <a:off x="7383140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5" name="object 7275"/>
          <p:cNvSpPr/>
          <p:nvPr/>
        </p:nvSpPr>
        <p:spPr>
          <a:xfrm>
            <a:off x="741914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6" name="object 7276"/>
          <p:cNvSpPr/>
          <p:nvPr/>
        </p:nvSpPr>
        <p:spPr>
          <a:xfrm>
            <a:off x="7455148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7" name="object 7277"/>
          <p:cNvSpPr/>
          <p:nvPr/>
        </p:nvSpPr>
        <p:spPr>
          <a:xfrm>
            <a:off x="7491140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8" name="object 7278"/>
          <p:cNvSpPr/>
          <p:nvPr/>
        </p:nvSpPr>
        <p:spPr>
          <a:xfrm>
            <a:off x="7527145" y="272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9" name="object 7279"/>
          <p:cNvSpPr/>
          <p:nvPr/>
        </p:nvSpPr>
        <p:spPr>
          <a:xfrm>
            <a:off x="3711163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0" name="object 7280"/>
          <p:cNvSpPr/>
          <p:nvPr/>
        </p:nvSpPr>
        <p:spPr>
          <a:xfrm>
            <a:off x="3747168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1" name="object 7281"/>
          <p:cNvSpPr/>
          <p:nvPr/>
        </p:nvSpPr>
        <p:spPr>
          <a:xfrm>
            <a:off x="3783159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2" name="object 7282"/>
          <p:cNvSpPr/>
          <p:nvPr/>
        </p:nvSpPr>
        <p:spPr>
          <a:xfrm>
            <a:off x="3819164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3" name="object 7283"/>
          <p:cNvSpPr/>
          <p:nvPr/>
        </p:nvSpPr>
        <p:spPr>
          <a:xfrm>
            <a:off x="3855143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4" name="object 7284"/>
          <p:cNvSpPr/>
          <p:nvPr/>
        </p:nvSpPr>
        <p:spPr>
          <a:xfrm>
            <a:off x="3891147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5" name="object 7285"/>
          <p:cNvSpPr/>
          <p:nvPr/>
        </p:nvSpPr>
        <p:spPr>
          <a:xfrm>
            <a:off x="3927139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6" name="object 7286"/>
          <p:cNvSpPr/>
          <p:nvPr/>
        </p:nvSpPr>
        <p:spPr>
          <a:xfrm>
            <a:off x="3963131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7" name="object 7287"/>
          <p:cNvSpPr/>
          <p:nvPr/>
        </p:nvSpPr>
        <p:spPr>
          <a:xfrm>
            <a:off x="3999136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8" name="object 7288"/>
          <p:cNvSpPr/>
          <p:nvPr/>
        </p:nvSpPr>
        <p:spPr>
          <a:xfrm>
            <a:off x="4035127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9" name="object 7289"/>
          <p:cNvSpPr/>
          <p:nvPr/>
        </p:nvSpPr>
        <p:spPr>
          <a:xfrm>
            <a:off x="4071132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0" name="object 7290"/>
          <p:cNvSpPr/>
          <p:nvPr/>
        </p:nvSpPr>
        <p:spPr>
          <a:xfrm>
            <a:off x="4107138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1" name="object 7291"/>
          <p:cNvSpPr/>
          <p:nvPr/>
        </p:nvSpPr>
        <p:spPr>
          <a:xfrm>
            <a:off x="4143116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2" name="object 7292"/>
          <p:cNvSpPr/>
          <p:nvPr/>
        </p:nvSpPr>
        <p:spPr>
          <a:xfrm>
            <a:off x="4179121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3" name="object 7293"/>
          <p:cNvSpPr/>
          <p:nvPr/>
        </p:nvSpPr>
        <p:spPr>
          <a:xfrm>
            <a:off x="4215124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4" name="object 7294"/>
          <p:cNvSpPr/>
          <p:nvPr/>
        </p:nvSpPr>
        <p:spPr>
          <a:xfrm>
            <a:off x="4251116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5" name="object 7295"/>
          <p:cNvSpPr/>
          <p:nvPr/>
        </p:nvSpPr>
        <p:spPr>
          <a:xfrm>
            <a:off x="4287108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6" name="object 7296"/>
          <p:cNvSpPr/>
          <p:nvPr/>
        </p:nvSpPr>
        <p:spPr>
          <a:xfrm>
            <a:off x="4323112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7" name="object 7297"/>
          <p:cNvSpPr/>
          <p:nvPr/>
        </p:nvSpPr>
        <p:spPr>
          <a:xfrm>
            <a:off x="4359092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8" name="object 7298"/>
          <p:cNvSpPr/>
          <p:nvPr/>
        </p:nvSpPr>
        <p:spPr>
          <a:xfrm>
            <a:off x="4395096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9" name="object 7299"/>
          <p:cNvSpPr/>
          <p:nvPr/>
        </p:nvSpPr>
        <p:spPr>
          <a:xfrm>
            <a:off x="4431089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0" name="object 7300"/>
          <p:cNvSpPr/>
          <p:nvPr/>
        </p:nvSpPr>
        <p:spPr>
          <a:xfrm>
            <a:off x="4467094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1" name="object 7301"/>
          <p:cNvSpPr/>
          <p:nvPr/>
        </p:nvSpPr>
        <p:spPr>
          <a:xfrm>
            <a:off x="4503085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2" name="object 7302"/>
          <p:cNvSpPr/>
          <p:nvPr/>
        </p:nvSpPr>
        <p:spPr>
          <a:xfrm>
            <a:off x="4539103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3" name="object 7303"/>
          <p:cNvSpPr/>
          <p:nvPr/>
        </p:nvSpPr>
        <p:spPr>
          <a:xfrm>
            <a:off x="4575095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4" name="object 7304"/>
          <p:cNvSpPr/>
          <p:nvPr/>
        </p:nvSpPr>
        <p:spPr>
          <a:xfrm>
            <a:off x="4611086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5" name="object 7305"/>
          <p:cNvSpPr/>
          <p:nvPr/>
        </p:nvSpPr>
        <p:spPr>
          <a:xfrm>
            <a:off x="4647078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6" name="object 7306"/>
          <p:cNvSpPr/>
          <p:nvPr/>
        </p:nvSpPr>
        <p:spPr>
          <a:xfrm>
            <a:off x="4683083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7" name="object 7307"/>
          <p:cNvSpPr/>
          <p:nvPr/>
        </p:nvSpPr>
        <p:spPr>
          <a:xfrm>
            <a:off x="4719074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8" name="object 7308"/>
          <p:cNvSpPr/>
          <p:nvPr/>
        </p:nvSpPr>
        <p:spPr>
          <a:xfrm>
            <a:off x="4755079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9" name="object 7309"/>
          <p:cNvSpPr/>
          <p:nvPr/>
        </p:nvSpPr>
        <p:spPr>
          <a:xfrm>
            <a:off x="4791083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0" name="object 7310"/>
          <p:cNvSpPr/>
          <p:nvPr/>
        </p:nvSpPr>
        <p:spPr>
          <a:xfrm>
            <a:off x="4827088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1" name="object 7311"/>
          <p:cNvSpPr/>
          <p:nvPr/>
        </p:nvSpPr>
        <p:spPr>
          <a:xfrm>
            <a:off x="4863080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2" name="object 7312"/>
          <p:cNvSpPr/>
          <p:nvPr/>
        </p:nvSpPr>
        <p:spPr>
          <a:xfrm>
            <a:off x="4899071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3" name="object 7313"/>
          <p:cNvSpPr/>
          <p:nvPr/>
        </p:nvSpPr>
        <p:spPr>
          <a:xfrm>
            <a:off x="4935076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4" name="object 7314"/>
          <p:cNvSpPr/>
          <p:nvPr/>
        </p:nvSpPr>
        <p:spPr>
          <a:xfrm>
            <a:off x="4971081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5" name="object 7315"/>
          <p:cNvSpPr/>
          <p:nvPr/>
        </p:nvSpPr>
        <p:spPr>
          <a:xfrm>
            <a:off x="5007072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6" name="object 7316"/>
          <p:cNvSpPr/>
          <p:nvPr/>
        </p:nvSpPr>
        <p:spPr>
          <a:xfrm>
            <a:off x="5043077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7" name="object 7317"/>
          <p:cNvSpPr/>
          <p:nvPr/>
        </p:nvSpPr>
        <p:spPr>
          <a:xfrm>
            <a:off x="5079081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8" name="object 7318"/>
          <p:cNvSpPr/>
          <p:nvPr/>
        </p:nvSpPr>
        <p:spPr>
          <a:xfrm>
            <a:off x="5115073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9" name="object 7319"/>
          <p:cNvSpPr/>
          <p:nvPr/>
        </p:nvSpPr>
        <p:spPr>
          <a:xfrm>
            <a:off x="5151078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0" name="object 7320"/>
          <p:cNvSpPr/>
          <p:nvPr/>
        </p:nvSpPr>
        <p:spPr>
          <a:xfrm>
            <a:off x="5187082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1" name="object 7321"/>
          <p:cNvSpPr/>
          <p:nvPr/>
        </p:nvSpPr>
        <p:spPr>
          <a:xfrm>
            <a:off x="5223087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2" name="object 7322"/>
          <p:cNvSpPr/>
          <p:nvPr/>
        </p:nvSpPr>
        <p:spPr>
          <a:xfrm>
            <a:off x="5259078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3" name="object 7323"/>
          <p:cNvSpPr/>
          <p:nvPr/>
        </p:nvSpPr>
        <p:spPr>
          <a:xfrm>
            <a:off x="5295084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4" name="object 7324"/>
          <p:cNvSpPr/>
          <p:nvPr/>
        </p:nvSpPr>
        <p:spPr>
          <a:xfrm>
            <a:off x="5331089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5" name="object 7325"/>
          <p:cNvSpPr/>
          <p:nvPr/>
        </p:nvSpPr>
        <p:spPr>
          <a:xfrm>
            <a:off x="5367080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6" name="object 7326"/>
          <p:cNvSpPr/>
          <p:nvPr/>
        </p:nvSpPr>
        <p:spPr>
          <a:xfrm>
            <a:off x="5403085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7" name="object 7327"/>
          <p:cNvSpPr/>
          <p:nvPr/>
        </p:nvSpPr>
        <p:spPr>
          <a:xfrm>
            <a:off x="5439077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8" name="object 7328"/>
          <p:cNvSpPr/>
          <p:nvPr/>
        </p:nvSpPr>
        <p:spPr>
          <a:xfrm>
            <a:off x="5475081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9" name="object 7329"/>
          <p:cNvSpPr/>
          <p:nvPr/>
        </p:nvSpPr>
        <p:spPr>
          <a:xfrm>
            <a:off x="5511073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0" name="object 7330"/>
          <p:cNvSpPr/>
          <p:nvPr/>
        </p:nvSpPr>
        <p:spPr>
          <a:xfrm>
            <a:off x="5547078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1" name="object 7331"/>
          <p:cNvSpPr/>
          <p:nvPr/>
        </p:nvSpPr>
        <p:spPr>
          <a:xfrm>
            <a:off x="5583082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2" name="object 7332"/>
          <p:cNvSpPr/>
          <p:nvPr/>
        </p:nvSpPr>
        <p:spPr>
          <a:xfrm>
            <a:off x="5619074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3" name="object 7333"/>
          <p:cNvSpPr/>
          <p:nvPr/>
        </p:nvSpPr>
        <p:spPr>
          <a:xfrm>
            <a:off x="5655078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4" name="object 7334"/>
          <p:cNvSpPr/>
          <p:nvPr/>
        </p:nvSpPr>
        <p:spPr>
          <a:xfrm>
            <a:off x="5691083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5" name="object 7335"/>
          <p:cNvSpPr/>
          <p:nvPr/>
        </p:nvSpPr>
        <p:spPr>
          <a:xfrm>
            <a:off x="5727075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6" name="object 7336"/>
          <p:cNvSpPr/>
          <p:nvPr/>
        </p:nvSpPr>
        <p:spPr>
          <a:xfrm>
            <a:off x="5763079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7" name="object 7337"/>
          <p:cNvSpPr/>
          <p:nvPr/>
        </p:nvSpPr>
        <p:spPr>
          <a:xfrm>
            <a:off x="5799082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8" name="object 7338"/>
          <p:cNvSpPr/>
          <p:nvPr/>
        </p:nvSpPr>
        <p:spPr>
          <a:xfrm>
            <a:off x="5835088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9" name="object 7339"/>
          <p:cNvSpPr/>
          <p:nvPr/>
        </p:nvSpPr>
        <p:spPr>
          <a:xfrm>
            <a:off x="5871080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0" name="object 7340"/>
          <p:cNvSpPr/>
          <p:nvPr/>
        </p:nvSpPr>
        <p:spPr>
          <a:xfrm>
            <a:off x="5907083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1" name="object 7341"/>
          <p:cNvSpPr/>
          <p:nvPr/>
        </p:nvSpPr>
        <p:spPr>
          <a:xfrm>
            <a:off x="5943089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2" name="object 7342"/>
          <p:cNvSpPr/>
          <p:nvPr/>
        </p:nvSpPr>
        <p:spPr>
          <a:xfrm>
            <a:off x="5979081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3" name="object 7343"/>
          <p:cNvSpPr/>
          <p:nvPr/>
        </p:nvSpPr>
        <p:spPr>
          <a:xfrm>
            <a:off x="6015073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4" name="object 7344"/>
          <p:cNvSpPr/>
          <p:nvPr/>
        </p:nvSpPr>
        <p:spPr>
          <a:xfrm>
            <a:off x="6051077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5" name="object 7345"/>
          <p:cNvSpPr/>
          <p:nvPr/>
        </p:nvSpPr>
        <p:spPr>
          <a:xfrm>
            <a:off x="6087081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6" name="object 7346"/>
          <p:cNvSpPr/>
          <p:nvPr/>
        </p:nvSpPr>
        <p:spPr>
          <a:xfrm>
            <a:off x="6123073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7" name="object 7347"/>
          <p:cNvSpPr/>
          <p:nvPr/>
        </p:nvSpPr>
        <p:spPr>
          <a:xfrm>
            <a:off x="6159078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8" name="object 7348"/>
          <p:cNvSpPr/>
          <p:nvPr/>
        </p:nvSpPr>
        <p:spPr>
          <a:xfrm>
            <a:off x="6195082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9" name="object 7349"/>
          <p:cNvSpPr/>
          <p:nvPr/>
        </p:nvSpPr>
        <p:spPr>
          <a:xfrm>
            <a:off x="6231074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0" name="object 7350"/>
          <p:cNvSpPr/>
          <p:nvPr/>
        </p:nvSpPr>
        <p:spPr>
          <a:xfrm>
            <a:off x="6267079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1" name="object 7351"/>
          <p:cNvSpPr/>
          <p:nvPr/>
        </p:nvSpPr>
        <p:spPr>
          <a:xfrm>
            <a:off x="6303083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2" name="object 7352"/>
          <p:cNvSpPr/>
          <p:nvPr/>
        </p:nvSpPr>
        <p:spPr>
          <a:xfrm>
            <a:off x="6339075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3" name="object 7353"/>
          <p:cNvSpPr/>
          <p:nvPr/>
        </p:nvSpPr>
        <p:spPr>
          <a:xfrm>
            <a:off x="6375079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4" name="object 7354"/>
          <p:cNvSpPr/>
          <p:nvPr/>
        </p:nvSpPr>
        <p:spPr>
          <a:xfrm>
            <a:off x="6411083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5" name="object 7355"/>
          <p:cNvSpPr/>
          <p:nvPr/>
        </p:nvSpPr>
        <p:spPr>
          <a:xfrm>
            <a:off x="6447089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6" name="object 7356"/>
          <p:cNvSpPr/>
          <p:nvPr/>
        </p:nvSpPr>
        <p:spPr>
          <a:xfrm>
            <a:off x="6483079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7" name="object 7357"/>
          <p:cNvSpPr/>
          <p:nvPr/>
        </p:nvSpPr>
        <p:spPr>
          <a:xfrm>
            <a:off x="6519084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8" name="object 7358"/>
          <p:cNvSpPr/>
          <p:nvPr/>
        </p:nvSpPr>
        <p:spPr>
          <a:xfrm>
            <a:off x="6555089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9" name="object 7359"/>
          <p:cNvSpPr/>
          <p:nvPr/>
        </p:nvSpPr>
        <p:spPr>
          <a:xfrm>
            <a:off x="6591081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0" name="object 7360"/>
          <p:cNvSpPr/>
          <p:nvPr/>
        </p:nvSpPr>
        <p:spPr>
          <a:xfrm>
            <a:off x="6627072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1" name="object 7361"/>
          <p:cNvSpPr/>
          <p:nvPr/>
        </p:nvSpPr>
        <p:spPr>
          <a:xfrm>
            <a:off x="6663077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2" name="object 7362"/>
          <p:cNvSpPr/>
          <p:nvPr/>
        </p:nvSpPr>
        <p:spPr>
          <a:xfrm>
            <a:off x="6699082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3" name="object 7363"/>
          <p:cNvSpPr/>
          <p:nvPr/>
        </p:nvSpPr>
        <p:spPr>
          <a:xfrm>
            <a:off x="6735074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4" name="object 7364"/>
          <p:cNvSpPr/>
          <p:nvPr/>
        </p:nvSpPr>
        <p:spPr>
          <a:xfrm>
            <a:off x="6771077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5" name="object 7365"/>
          <p:cNvSpPr/>
          <p:nvPr/>
        </p:nvSpPr>
        <p:spPr>
          <a:xfrm>
            <a:off x="6807082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6" name="object 7366"/>
          <p:cNvSpPr/>
          <p:nvPr/>
        </p:nvSpPr>
        <p:spPr>
          <a:xfrm>
            <a:off x="6843075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7" name="object 7367"/>
          <p:cNvSpPr/>
          <p:nvPr/>
        </p:nvSpPr>
        <p:spPr>
          <a:xfrm>
            <a:off x="6879079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8" name="object 7368"/>
          <p:cNvSpPr/>
          <p:nvPr/>
        </p:nvSpPr>
        <p:spPr>
          <a:xfrm>
            <a:off x="6915082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9" name="object 7369"/>
          <p:cNvSpPr/>
          <p:nvPr/>
        </p:nvSpPr>
        <p:spPr>
          <a:xfrm>
            <a:off x="6951088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0" name="object 7370"/>
          <p:cNvSpPr/>
          <p:nvPr/>
        </p:nvSpPr>
        <p:spPr>
          <a:xfrm>
            <a:off x="6987080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1" name="object 7371"/>
          <p:cNvSpPr/>
          <p:nvPr/>
        </p:nvSpPr>
        <p:spPr>
          <a:xfrm>
            <a:off x="7023083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2" name="object 7372"/>
          <p:cNvSpPr/>
          <p:nvPr/>
        </p:nvSpPr>
        <p:spPr>
          <a:xfrm>
            <a:off x="7059087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3" name="object 7373"/>
          <p:cNvSpPr/>
          <p:nvPr/>
        </p:nvSpPr>
        <p:spPr>
          <a:xfrm>
            <a:off x="7095080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4" name="object 7374"/>
          <p:cNvSpPr/>
          <p:nvPr/>
        </p:nvSpPr>
        <p:spPr>
          <a:xfrm>
            <a:off x="7131085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5" name="object 7375"/>
          <p:cNvSpPr/>
          <p:nvPr/>
        </p:nvSpPr>
        <p:spPr>
          <a:xfrm>
            <a:off x="7167077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6" name="object 7376"/>
          <p:cNvSpPr/>
          <p:nvPr/>
        </p:nvSpPr>
        <p:spPr>
          <a:xfrm>
            <a:off x="7203080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7" name="object 7377"/>
          <p:cNvSpPr/>
          <p:nvPr/>
        </p:nvSpPr>
        <p:spPr>
          <a:xfrm>
            <a:off x="7239073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8" name="object 7378"/>
          <p:cNvSpPr/>
          <p:nvPr/>
        </p:nvSpPr>
        <p:spPr>
          <a:xfrm>
            <a:off x="7275078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9" name="object 7379"/>
          <p:cNvSpPr/>
          <p:nvPr/>
        </p:nvSpPr>
        <p:spPr>
          <a:xfrm>
            <a:off x="7311081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0" name="object 7380"/>
          <p:cNvSpPr/>
          <p:nvPr/>
        </p:nvSpPr>
        <p:spPr>
          <a:xfrm>
            <a:off x="7347085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1" name="object 7381"/>
          <p:cNvSpPr/>
          <p:nvPr/>
        </p:nvSpPr>
        <p:spPr>
          <a:xfrm>
            <a:off x="7383078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2" name="object 7382"/>
          <p:cNvSpPr/>
          <p:nvPr/>
        </p:nvSpPr>
        <p:spPr>
          <a:xfrm>
            <a:off x="7419083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3" name="object 7383"/>
          <p:cNvSpPr/>
          <p:nvPr/>
        </p:nvSpPr>
        <p:spPr>
          <a:xfrm>
            <a:off x="7455087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4" name="object 7384"/>
          <p:cNvSpPr/>
          <p:nvPr/>
        </p:nvSpPr>
        <p:spPr>
          <a:xfrm>
            <a:off x="7491078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5" name="object 7385"/>
          <p:cNvSpPr/>
          <p:nvPr/>
        </p:nvSpPr>
        <p:spPr>
          <a:xfrm>
            <a:off x="7527083" y="2690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6" name="object 7386"/>
          <p:cNvSpPr/>
          <p:nvPr/>
        </p:nvSpPr>
        <p:spPr>
          <a:xfrm>
            <a:off x="3711101" y="2654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7" name="object 7387"/>
          <p:cNvSpPr/>
          <p:nvPr/>
        </p:nvSpPr>
        <p:spPr>
          <a:xfrm>
            <a:off x="3747105" y="2654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8" name="object 7388"/>
          <p:cNvSpPr/>
          <p:nvPr/>
        </p:nvSpPr>
        <p:spPr>
          <a:xfrm>
            <a:off x="3783097" y="2654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9" name="object 7389"/>
          <p:cNvSpPr/>
          <p:nvPr/>
        </p:nvSpPr>
        <p:spPr>
          <a:xfrm>
            <a:off x="3819102" y="2654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0" name="object 7390"/>
          <p:cNvSpPr/>
          <p:nvPr/>
        </p:nvSpPr>
        <p:spPr>
          <a:xfrm>
            <a:off x="3855081" y="2654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1" name="object 7391"/>
          <p:cNvSpPr/>
          <p:nvPr/>
        </p:nvSpPr>
        <p:spPr>
          <a:xfrm>
            <a:off x="3891085" y="2654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2" name="object 7392"/>
          <p:cNvSpPr/>
          <p:nvPr/>
        </p:nvSpPr>
        <p:spPr>
          <a:xfrm>
            <a:off x="3927077" y="2654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3" name="object 7393"/>
          <p:cNvSpPr/>
          <p:nvPr/>
        </p:nvSpPr>
        <p:spPr>
          <a:xfrm>
            <a:off x="3963070" y="2654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4" name="object 7394"/>
          <p:cNvSpPr/>
          <p:nvPr/>
        </p:nvSpPr>
        <p:spPr>
          <a:xfrm>
            <a:off x="3999073" y="2654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5" name="object 7395"/>
          <p:cNvSpPr/>
          <p:nvPr/>
        </p:nvSpPr>
        <p:spPr>
          <a:xfrm>
            <a:off x="4035066" y="2654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6" name="object 7396"/>
          <p:cNvSpPr/>
          <p:nvPr/>
        </p:nvSpPr>
        <p:spPr>
          <a:xfrm>
            <a:off x="4071071" y="2654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7" name="object 7397"/>
          <p:cNvSpPr/>
          <p:nvPr/>
        </p:nvSpPr>
        <p:spPr>
          <a:xfrm>
            <a:off x="4107076" y="2654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8" name="object 7398"/>
          <p:cNvSpPr/>
          <p:nvPr/>
        </p:nvSpPr>
        <p:spPr>
          <a:xfrm>
            <a:off x="4143054" y="2654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9" name="object 7399"/>
          <p:cNvSpPr/>
          <p:nvPr/>
        </p:nvSpPr>
        <p:spPr>
          <a:xfrm>
            <a:off x="4179059" y="2654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0" name="object 7400"/>
          <p:cNvSpPr/>
          <p:nvPr/>
        </p:nvSpPr>
        <p:spPr>
          <a:xfrm>
            <a:off x="4215064" y="2654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1" name="object 7401"/>
          <p:cNvSpPr/>
          <p:nvPr/>
        </p:nvSpPr>
        <p:spPr>
          <a:xfrm>
            <a:off x="4251054" y="2654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2" name="object 7402"/>
          <p:cNvSpPr/>
          <p:nvPr/>
        </p:nvSpPr>
        <p:spPr>
          <a:xfrm>
            <a:off x="4287047" y="2654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3" name="object 7403"/>
          <p:cNvSpPr/>
          <p:nvPr/>
        </p:nvSpPr>
        <p:spPr>
          <a:xfrm>
            <a:off x="4323152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4" name="object 7404"/>
          <p:cNvSpPr/>
          <p:nvPr/>
        </p:nvSpPr>
        <p:spPr>
          <a:xfrm>
            <a:off x="4359132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5" name="object 7405"/>
          <p:cNvSpPr/>
          <p:nvPr/>
        </p:nvSpPr>
        <p:spPr>
          <a:xfrm>
            <a:off x="4395137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6" name="object 7406"/>
          <p:cNvSpPr/>
          <p:nvPr/>
        </p:nvSpPr>
        <p:spPr>
          <a:xfrm>
            <a:off x="4431129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7" name="object 7407"/>
          <p:cNvSpPr/>
          <p:nvPr/>
        </p:nvSpPr>
        <p:spPr>
          <a:xfrm>
            <a:off x="4467133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8" name="object 7408"/>
          <p:cNvSpPr/>
          <p:nvPr/>
        </p:nvSpPr>
        <p:spPr>
          <a:xfrm>
            <a:off x="4503125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9" name="object 7409"/>
          <p:cNvSpPr/>
          <p:nvPr/>
        </p:nvSpPr>
        <p:spPr>
          <a:xfrm>
            <a:off x="4539142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0" name="object 7410"/>
          <p:cNvSpPr/>
          <p:nvPr/>
        </p:nvSpPr>
        <p:spPr>
          <a:xfrm>
            <a:off x="4575134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1" name="object 7411"/>
          <p:cNvSpPr/>
          <p:nvPr/>
        </p:nvSpPr>
        <p:spPr>
          <a:xfrm>
            <a:off x="4611126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2" name="object 7412"/>
          <p:cNvSpPr/>
          <p:nvPr/>
        </p:nvSpPr>
        <p:spPr>
          <a:xfrm>
            <a:off x="4647117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3" name="object 7413"/>
          <p:cNvSpPr/>
          <p:nvPr/>
        </p:nvSpPr>
        <p:spPr>
          <a:xfrm>
            <a:off x="4683122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4" name="object 7414"/>
          <p:cNvSpPr/>
          <p:nvPr/>
        </p:nvSpPr>
        <p:spPr>
          <a:xfrm>
            <a:off x="4719114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5" name="object 7415"/>
          <p:cNvSpPr/>
          <p:nvPr/>
        </p:nvSpPr>
        <p:spPr>
          <a:xfrm>
            <a:off x="4755118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6" name="object 7416"/>
          <p:cNvSpPr/>
          <p:nvPr/>
        </p:nvSpPr>
        <p:spPr>
          <a:xfrm>
            <a:off x="4791123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7" name="object 7417"/>
          <p:cNvSpPr/>
          <p:nvPr/>
        </p:nvSpPr>
        <p:spPr>
          <a:xfrm>
            <a:off x="4827127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8" name="object 7418"/>
          <p:cNvSpPr/>
          <p:nvPr/>
        </p:nvSpPr>
        <p:spPr>
          <a:xfrm>
            <a:off x="4863119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9" name="object 7419"/>
          <p:cNvSpPr/>
          <p:nvPr/>
        </p:nvSpPr>
        <p:spPr>
          <a:xfrm>
            <a:off x="4899111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0" name="object 7420"/>
          <p:cNvSpPr/>
          <p:nvPr/>
        </p:nvSpPr>
        <p:spPr>
          <a:xfrm>
            <a:off x="4935115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1" name="object 7421"/>
          <p:cNvSpPr/>
          <p:nvPr/>
        </p:nvSpPr>
        <p:spPr>
          <a:xfrm>
            <a:off x="4971120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2" name="object 7422"/>
          <p:cNvSpPr/>
          <p:nvPr/>
        </p:nvSpPr>
        <p:spPr>
          <a:xfrm>
            <a:off x="5007112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3" name="object 7423"/>
          <p:cNvSpPr/>
          <p:nvPr/>
        </p:nvSpPr>
        <p:spPr>
          <a:xfrm>
            <a:off x="5043116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4" name="object 7424"/>
          <p:cNvSpPr/>
          <p:nvPr/>
        </p:nvSpPr>
        <p:spPr>
          <a:xfrm>
            <a:off x="5079120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5" name="object 7425"/>
          <p:cNvSpPr/>
          <p:nvPr/>
        </p:nvSpPr>
        <p:spPr>
          <a:xfrm>
            <a:off x="5115114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6" name="object 7426"/>
          <p:cNvSpPr/>
          <p:nvPr/>
        </p:nvSpPr>
        <p:spPr>
          <a:xfrm>
            <a:off x="5151117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7" name="object 7427"/>
          <p:cNvSpPr/>
          <p:nvPr/>
        </p:nvSpPr>
        <p:spPr>
          <a:xfrm>
            <a:off x="5187122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8" name="object 7428"/>
          <p:cNvSpPr/>
          <p:nvPr/>
        </p:nvSpPr>
        <p:spPr>
          <a:xfrm>
            <a:off x="5223127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9" name="object 7429"/>
          <p:cNvSpPr/>
          <p:nvPr/>
        </p:nvSpPr>
        <p:spPr>
          <a:xfrm>
            <a:off x="5259118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0" name="object 7430"/>
          <p:cNvSpPr/>
          <p:nvPr/>
        </p:nvSpPr>
        <p:spPr>
          <a:xfrm>
            <a:off x="5295124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1" name="object 7431"/>
          <p:cNvSpPr/>
          <p:nvPr/>
        </p:nvSpPr>
        <p:spPr>
          <a:xfrm>
            <a:off x="5331128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2" name="object 7432"/>
          <p:cNvSpPr/>
          <p:nvPr/>
        </p:nvSpPr>
        <p:spPr>
          <a:xfrm>
            <a:off x="5367120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3" name="object 7433"/>
          <p:cNvSpPr/>
          <p:nvPr/>
        </p:nvSpPr>
        <p:spPr>
          <a:xfrm>
            <a:off x="5403124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4" name="object 7434"/>
          <p:cNvSpPr/>
          <p:nvPr/>
        </p:nvSpPr>
        <p:spPr>
          <a:xfrm>
            <a:off x="5439116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5" name="object 7435"/>
          <p:cNvSpPr/>
          <p:nvPr/>
        </p:nvSpPr>
        <p:spPr>
          <a:xfrm>
            <a:off x="5475121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6" name="object 7436"/>
          <p:cNvSpPr/>
          <p:nvPr/>
        </p:nvSpPr>
        <p:spPr>
          <a:xfrm>
            <a:off x="5511112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7" name="object 7437"/>
          <p:cNvSpPr/>
          <p:nvPr/>
        </p:nvSpPr>
        <p:spPr>
          <a:xfrm>
            <a:off x="5547117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8" name="object 7438"/>
          <p:cNvSpPr/>
          <p:nvPr/>
        </p:nvSpPr>
        <p:spPr>
          <a:xfrm>
            <a:off x="5583122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9" name="object 7439"/>
          <p:cNvSpPr/>
          <p:nvPr/>
        </p:nvSpPr>
        <p:spPr>
          <a:xfrm>
            <a:off x="5619113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0" name="object 7440"/>
          <p:cNvSpPr/>
          <p:nvPr/>
        </p:nvSpPr>
        <p:spPr>
          <a:xfrm>
            <a:off x="5655118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1" name="object 7441"/>
          <p:cNvSpPr/>
          <p:nvPr/>
        </p:nvSpPr>
        <p:spPr>
          <a:xfrm>
            <a:off x="5691122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2" name="object 7442"/>
          <p:cNvSpPr/>
          <p:nvPr/>
        </p:nvSpPr>
        <p:spPr>
          <a:xfrm>
            <a:off x="5727114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3" name="object 7443"/>
          <p:cNvSpPr/>
          <p:nvPr/>
        </p:nvSpPr>
        <p:spPr>
          <a:xfrm>
            <a:off x="5763119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4" name="object 7444"/>
          <p:cNvSpPr/>
          <p:nvPr/>
        </p:nvSpPr>
        <p:spPr>
          <a:xfrm>
            <a:off x="5799123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5" name="object 7445"/>
          <p:cNvSpPr/>
          <p:nvPr/>
        </p:nvSpPr>
        <p:spPr>
          <a:xfrm>
            <a:off x="5835127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6" name="object 7446"/>
          <p:cNvSpPr/>
          <p:nvPr/>
        </p:nvSpPr>
        <p:spPr>
          <a:xfrm>
            <a:off x="5871119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7" name="object 7447"/>
          <p:cNvSpPr/>
          <p:nvPr/>
        </p:nvSpPr>
        <p:spPr>
          <a:xfrm>
            <a:off x="5907124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8" name="object 7448"/>
          <p:cNvSpPr/>
          <p:nvPr/>
        </p:nvSpPr>
        <p:spPr>
          <a:xfrm>
            <a:off x="5943128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9" name="object 7449"/>
          <p:cNvSpPr/>
          <p:nvPr/>
        </p:nvSpPr>
        <p:spPr>
          <a:xfrm>
            <a:off x="5979120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0" name="object 7450"/>
          <p:cNvSpPr/>
          <p:nvPr/>
        </p:nvSpPr>
        <p:spPr>
          <a:xfrm>
            <a:off x="6015112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1" name="object 7451"/>
          <p:cNvSpPr/>
          <p:nvPr/>
        </p:nvSpPr>
        <p:spPr>
          <a:xfrm>
            <a:off x="6051117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2" name="object 7452"/>
          <p:cNvSpPr/>
          <p:nvPr/>
        </p:nvSpPr>
        <p:spPr>
          <a:xfrm>
            <a:off x="6087121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3" name="object 7453"/>
          <p:cNvSpPr/>
          <p:nvPr/>
        </p:nvSpPr>
        <p:spPr>
          <a:xfrm>
            <a:off x="6123113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4" name="object 7454"/>
          <p:cNvSpPr/>
          <p:nvPr/>
        </p:nvSpPr>
        <p:spPr>
          <a:xfrm>
            <a:off x="6159117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5" name="object 7455"/>
          <p:cNvSpPr/>
          <p:nvPr/>
        </p:nvSpPr>
        <p:spPr>
          <a:xfrm>
            <a:off x="6195122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6" name="object 7456"/>
          <p:cNvSpPr/>
          <p:nvPr/>
        </p:nvSpPr>
        <p:spPr>
          <a:xfrm>
            <a:off x="6231113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7" name="object 7457"/>
          <p:cNvSpPr/>
          <p:nvPr/>
        </p:nvSpPr>
        <p:spPr>
          <a:xfrm>
            <a:off x="6267118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8" name="object 7458"/>
          <p:cNvSpPr/>
          <p:nvPr/>
        </p:nvSpPr>
        <p:spPr>
          <a:xfrm>
            <a:off x="6303123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9" name="object 7459"/>
          <p:cNvSpPr/>
          <p:nvPr/>
        </p:nvSpPr>
        <p:spPr>
          <a:xfrm>
            <a:off x="6339115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0" name="object 7460"/>
          <p:cNvSpPr/>
          <p:nvPr/>
        </p:nvSpPr>
        <p:spPr>
          <a:xfrm>
            <a:off x="6375119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1" name="object 7461"/>
          <p:cNvSpPr/>
          <p:nvPr/>
        </p:nvSpPr>
        <p:spPr>
          <a:xfrm>
            <a:off x="6411123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2" name="object 7462"/>
          <p:cNvSpPr/>
          <p:nvPr/>
        </p:nvSpPr>
        <p:spPr>
          <a:xfrm>
            <a:off x="6447128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3" name="object 7463"/>
          <p:cNvSpPr/>
          <p:nvPr/>
        </p:nvSpPr>
        <p:spPr>
          <a:xfrm>
            <a:off x="6483120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4" name="object 7464"/>
          <p:cNvSpPr/>
          <p:nvPr/>
        </p:nvSpPr>
        <p:spPr>
          <a:xfrm>
            <a:off x="6519124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5" name="object 7465"/>
          <p:cNvSpPr/>
          <p:nvPr/>
        </p:nvSpPr>
        <p:spPr>
          <a:xfrm>
            <a:off x="6555127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6" name="object 7466"/>
          <p:cNvSpPr/>
          <p:nvPr/>
        </p:nvSpPr>
        <p:spPr>
          <a:xfrm>
            <a:off x="6591120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7" name="object 7467"/>
          <p:cNvSpPr/>
          <p:nvPr/>
        </p:nvSpPr>
        <p:spPr>
          <a:xfrm>
            <a:off x="6627112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8" name="object 7468"/>
          <p:cNvSpPr/>
          <p:nvPr/>
        </p:nvSpPr>
        <p:spPr>
          <a:xfrm>
            <a:off x="6663117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9" name="object 7469"/>
          <p:cNvSpPr/>
          <p:nvPr/>
        </p:nvSpPr>
        <p:spPr>
          <a:xfrm>
            <a:off x="6699122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0" name="object 7470"/>
          <p:cNvSpPr/>
          <p:nvPr/>
        </p:nvSpPr>
        <p:spPr>
          <a:xfrm>
            <a:off x="6735113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1" name="object 7471"/>
          <p:cNvSpPr/>
          <p:nvPr/>
        </p:nvSpPr>
        <p:spPr>
          <a:xfrm>
            <a:off x="6771117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2" name="object 7472"/>
          <p:cNvSpPr/>
          <p:nvPr/>
        </p:nvSpPr>
        <p:spPr>
          <a:xfrm>
            <a:off x="6807122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3" name="object 7473"/>
          <p:cNvSpPr/>
          <p:nvPr/>
        </p:nvSpPr>
        <p:spPr>
          <a:xfrm>
            <a:off x="6843113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4" name="object 7474"/>
          <p:cNvSpPr/>
          <p:nvPr/>
        </p:nvSpPr>
        <p:spPr>
          <a:xfrm>
            <a:off x="6879118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5" name="object 7475"/>
          <p:cNvSpPr/>
          <p:nvPr/>
        </p:nvSpPr>
        <p:spPr>
          <a:xfrm>
            <a:off x="6915123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6" name="object 7476"/>
          <p:cNvSpPr/>
          <p:nvPr/>
        </p:nvSpPr>
        <p:spPr>
          <a:xfrm>
            <a:off x="6951127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7" name="object 7477"/>
          <p:cNvSpPr/>
          <p:nvPr/>
        </p:nvSpPr>
        <p:spPr>
          <a:xfrm>
            <a:off x="6987118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8" name="object 7478"/>
          <p:cNvSpPr/>
          <p:nvPr/>
        </p:nvSpPr>
        <p:spPr>
          <a:xfrm>
            <a:off x="7023124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9" name="object 7479"/>
          <p:cNvSpPr/>
          <p:nvPr/>
        </p:nvSpPr>
        <p:spPr>
          <a:xfrm>
            <a:off x="7059128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0" name="object 7480"/>
          <p:cNvSpPr/>
          <p:nvPr/>
        </p:nvSpPr>
        <p:spPr>
          <a:xfrm>
            <a:off x="7095120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1" name="object 7481"/>
          <p:cNvSpPr/>
          <p:nvPr/>
        </p:nvSpPr>
        <p:spPr>
          <a:xfrm>
            <a:off x="7131123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2" name="object 7482"/>
          <p:cNvSpPr/>
          <p:nvPr/>
        </p:nvSpPr>
        <p:spPr>
          <a:xfrm>
            <a:off x="7167116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3" name="object 7483"/>
          <p:cNvSpPr/>
          <p:nvPr/>
        </p:nvSpPr>
        <p:spPr>
          <a:xfrm>
            <a:off x="7203121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4" name="object 7484"/>
          <p:cNvSpPr/>
          <p:nvPr/>
        </p:nvSpPr>
        <p:spPr>
          <a:xfrm>
            <a:off x="7239113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5" name="object 7485"/>
          <p:cNvSpPr/>
          <p:nvPr/>
        </p:nvSpPr>
        <p:spPr>
          <a:xfrm>
            <a:off x="7275116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6" name="object 7486"/>
          <p:cNvSpPr/>
          <p:nvPr/>
        </p:nvSpPr>
        <p:spPr>
          <a:xfrm>
            <a:off x="7311121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7" name="object 7487"/>
          <p:cNvSpPr/>
          <p:nvPr/>
        </p:nvSpPr>
        <p:spPr>
          <a:xfrm>
            <a:off x="7347126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8" name="object 7488"/>
          <p:cNvSpPr/>
          <p:nvPr/>
        </p:nvSpPr>
        <p:spPr>
          <a:xfrm>
            <a:off x="7383118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9" name="object 7489"/>
          <p:cNvSpPr/>
          <p:nvPr/>
        </p:nvSpPr>
        <p:spPr>
          <a:xfrm>
            <a:off x="7419121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0" name="object 7490"/>
          <p:cNvSpPr/>
          <p:nvPr/>
        </p:nvSpPr>
        <p:spPr>
          <a:xfrm>
            <a:off x="7455127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1" name="object 7491"/>
          <p:cNvSpPr/>
          <p:nvPr/>
        </p:nvSpPr>
        <p:spPr>
          <a:xfrm>
            <a:off x="7491119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2" name="object 7492"/>
          <p:cNvSpPr/>
          <p:nvPr/>
        </p:nvSpPr>
        <p:spPr>
          <a:xfrm>
            <a:off x="7527123" y="26541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3" name="object 7493"/>
          <p:cNvSpPr/>
          <p:nvPr/>
        </p:nvSpPr>
        <p:spPr>
          <a:xfrm>
            <a:off x="3711140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4" name="object 7494"/>
          <p:cNvSpPr/>
          <p:nvPr/>
        </p:nvSpPr>
        <p:spPr>
          <a:xfrm>
            <a:off x="3747145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5" name="object 7495"/>
          <p:cNvSpPr/>
          <p:nvPr/>
        </p:nvSpPr>
        <p:spPr>
          <a:xfrm>
            <a:off x="3783136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6" name="object 7496"/>
          <p:cNvSpPr/>
          <p:nvPr/>
        </p:nvSpPr>
        <p:spPr>
          <a:xfrm>
            <a:off x="3819141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7" name="object 7497"/>
          <p:cNvSpPr/>
          <p:nvPr/>
        </p:nvSpPr>
        <p:spPr>
          <a:xfrm>
            <a:off x="3855120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8" name="object 7498"/>
          <p:cNvSpPr/>
          <p:nvPr/>
        </p:nvSpPr>
        <p:spPr>
          <a:xfrm>
            <a:off x="3891124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9" name="object 7499"/>
          <p:cNvSpPr/>
          <p:nvPr/>
        </p:nvSpPr>
        <p:spPr>
          <a:xfrm>
            <a:off x="3927118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0" name="object 7500"/>
          <p:cNvSpPr/>
          <p:nvPr/>
        </p:nvSpPr>
        <p:spPr>
          <a:xfrm>
            <a:off x="3963110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1" name="object 7501"/>
          <p:cNvSpPr/>
          <p:nvPr/>
        </p:nvSpPr>
        <p:spPr>
          <a:xfrm>
            <a:off x="3999114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2" name="object 7502"/>
          <p:cNvSpPr/>
          <p:nvPr/>
        </p:nvSpPr>
        <p:spPr>
          <a:xfrm>
            <a:off x="4035106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3" name="object 7503"/>
          <p:cNvSpPr/>
          <p:nvPr/>
        </p:nvSpPr>
        <p:spPr>
          <a:xfrm>
            <a:off x="4071110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4" name="object 7504"/>
          <p:cNvSpPr/>
          <p:nvPr/>
        </p:nvSpPr>
        <p:spPr>
          <a:xfrm>
            <a:off x="4107115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5" name="object 7505"/>
          <p:cNvSpPr/>
          <p:nvPr/>
        </p:nvSpPr>
        <p:spPr>
          <a:xfrm>
            <a:off x="4143094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6" name="object 7506"/>
          <p:cNvSpPr/>
          <p:nvPr/>
        </p:nvSpPr>
        <p:spPr>
          <a:xfrm>
            <a:off x="4179098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7" name="object 7507"/>
          <p:cNvSpPr/>
          <p:nvPr/>
        </p:nvSpPr>
        <p:spPr>
          <a:xfrm>
            <a:off x="4215103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8" name="object 7508"/>
          <p:cNvSpPr/>
          <p:nvPr/>
        </p:nvSpPr>
        <p:spPr>
          <a:xfrm>
            <a:off x="4251095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9" name="object 7509"/>
          <p:cNvSpPr/>
          <p:nvPr/>
        </p:nvSpPr>
        <p:spPr>
          <a:xfrm>
            <a:off x="4287086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0" name="object 7510"/>
          <p:cNvSpPr/>
          <p:nvPr/>
        </p:nvSpPr>
        <p:spPr>
          <a:xfrm>
            <a:off x="4323091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1" name="object 7511"/>
          <p:cNvSpPr/>
          <p:nvPr/>
        </p:nvSpPr>
        <p:spPr>
          <a:xfrm>
            <a:off x="4359070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2" name="object 7512"/>
          <p:cNvSpPr/>
          <p:nvPr/>
        </p:nvSpPr>
        <p:spPr>
          <a:xfrm>
            <a:off x="4395075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3" name="object 7513"/>
          <p:cNvSpPr/>
          <p:nvPr/>
        </p:nvSpPr>
        <p:spPr>
          <a:xfrm>
            <a:off x="4431066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4" name="object 7514"/>
          <p:cNvSpPr/>
          <p:nvPr/>
        </p:nvSpPr>
        <p:spPr>
          <a:xfrm>
            <a:off x="4467071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5" name="object 7515"/>
          <p:cNvSpPr/>
          <p:nvPr/>
        </p:nvSpPr>
        <p:spPr>
          <a:xfrm>
            <a:off x="4503063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6" name="object 7516"/>
          <p:cNvSpPr/>
          <p:nvPr/>
        </p:nvSpPr>
        <p:spPr>
          <a:xfrm>
            <a:off x="4539080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7" name="object 7517"/>
          <p:cNvSpPr/>
          <p:nvPr/>
        </p:nvSpPr>
        <p:spPr>
          <a:xfrm>
            <a:off x="4575072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8" name="object 7518"/>
          <p:cNvSpPr/>
          <p:nvPr/>
        </p:nvSpPr>
        <p:spPr>
          <a:xfrm>
            <a:off x="4611063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9" name="object 7519"/>
          <p:cNvSpPr/>
          <p:nvPr/>
        </p:nvSpPr>
        <p:spPr>
          <a:xfrm>
            <a:off x="4647055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0" name="object 7520"/>
          <p:cNvSpPr/>
          <p:nvPr/>
        </p:nvSpPr>
        <p:spPr>
          <a:xfrm>
            <a:off x="4683060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1" name="object 7521"/>
          <p:cNvSpPr/>
          <p:nvPr/>
        </p:nvSpPr>
        <p:spPr>
          <a:xfrm>
            <a:off x="4719051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2" name="object 7522"/>
          <p:cNvSpPr/>
          <p:nvPr/>
        </p:nvSpPr>
        <p:spPr>
          <a:xfrm>
            <a:off x="4755056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3" name="object 7523"/>
          <p:cNvSpPr/>
          <p:nvPr/>
        </p:nvSpPr>
        <p:spPr>
          <a:xfrm>
            <a:off x="4791061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4" name="object 7524"/>
          <p:cNvSpPr/>
          <p:nvPr/>
        </p:nvSpPr>
        <p:spPr>
          <a:xfrm>
            <a:off x="4827065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5" name="object 7525"/>
          <p:cNvSpPr/>
          <p:nvPr/>
        </p:nvSpPr>
        <p:spPr>
          <a:xfrm>
            <a:off x="4863057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6" name="object 7526"/>
          <p:cNvSpPr/>
          <p:nvPr/>
        </p:nvSpPr>
        <p:spPr>
          <a:xfrm>
            <a:off x="4899049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7" name="object 7527"/>
          <p:cNvSpPr/>
          <p:nvPr/>
        </p:nvSpPr>
        <p:spPr>
          <a:xfrm>
            <a:off x="4935053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8" name="object 7528"/>
          <p:cNvSpPr/>
          <p:nvPr/>
        </p:nvSpPr>
        <p:spPr>
          <a:xfrm>
            <a:off x="4971058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9" name="object 7529"/>
          <p:cNvSpPr/>
          <p:nvPr/>
        </p:nvSpPr>
        <p:spPr>
          <a:xfrm>
            <a:off x="5007049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0" name="object 7530"/>
          <p:cNvSpPr/>
          <p:nvPr/>
        </p:nvSpPr>
        <p:spPr>
          <a:xfrm>
            <a:off x="5043055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1" name="object 7531"/>
          <p:cNvSpPr/>
          <p:nvPr/>
        </p:nvSpPr>
        <p:spPr>
          <a:xfrm>
            <a:off x="5079058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2" name="object 7532"/>
          <p:cNvSpPr/>
          <p:nvPr/>
        </p:nvSpPr>
        <p:spPr>
          <a:xfrm>
            <a:off x="5115052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3" name="object 7533"/>
          <p:cNvSpPr/>
          <p:nvPr/>
        </p:nvSpPr>
        <p:spPr>
          <a:xfrm>
            <a:off x="5151056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4" name="object 7534"/>
          <p:cNvSpPr/>
          <p:nvPr/>
        </p:nvSpPr>
        <p:spPr>
          <a:xfrm>
            <a:off x="5187060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5" name="object 7535"/>
          <p:cNvSpPr/>
          <p:nvPr/>
        </p:nvSpPr>
        <p:spPr>
          <a:xfrm>
            <a:off x="5223065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6" name="object 7536"/>
          <p:cNvSpPr/>
          <p:nvPr/>
        </p:nvSpPr>
        <p:spPr>
          <a:xfrm>
            <a:off x="5259057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7" name="object 7537"/>
          <p:cNvSpPr/>
          <p:nvPr/>
        </p:nvSpPr>
        <p:spPr>
          <a:xfrm>
            <a:off x="5295061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8" name="object 7538"/>
          <p:cNvSpPr/>
          <p:nvPr/>
        </p:nvSpPr>
        <p:spPr>
          <a:xfrm>
            <a:off x="5331066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9" name="object 7539"/>
          <p:cNvSpPr/>
          <p:nvPr/>
        </p:nvSpPr>
        <p:spPr>
          <a:xfrm>
            <a:off x="5367058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0" name="object 7540"/>
          <p:cNvSpPr/>
          <p:nvPr/>
        </p:nvSpPr>
        <p:spPr>
          <a:xfrm>
            <a:off x="5403062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1" name="object 7541"/>
          <p:cNvSpPr/>
          <p:nvPr/>
        </p:nvSpPr>
        <p:spPr>
          <a:xfrm>
            <a:off x="5439054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2" name="object 7542"/>
          <p:cNvSpPr/>
          <p:nvPr/>
        </p:nvSpPr>
        <p:spPr>
          <a:xfrm>
            <a:off x="5475058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3" name="object 7543"/>
          <p:cNvSpPr/>
          <p:nvPr/>
        </p:nvSpPr>
        <p:spPr>
          <a:xfrm>
            <a:off x="5511050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4" name="object 7544"/>
          <p:cNvSpPr/>
          <p:nvPr/>
        </p:nvSpPr>
        <p:spPr>
          <a:xfrm>
            <a:off x="5547055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5" name="object 7545"/>
          <p:cNvSpPr/>
          <p:nvPr/>
        </p:nvSpPr>
        <p:spPr>
          <a:xfrm>
            <a:off x="5583059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6" name="object 7546"/>
          <p:cNvSpPr/>
          <p:nvPr/>
        </p:nvSpPr>
        <p:spPr>
          <a:xfrm>
            <a:off x="5619051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7" name="object 7547"/>
          <p:cNvSpPr/>
          <p:nvPr/>
        </p:nvSpPr>
        <p:spPr>
          <a:xfrm>
            <a:off x="5655055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8" name="object 7548"/>
          <p:cNvSpPr/>
          <p:nvPr/>
        </p:nvSpPr>
        <p:spPr>
          <a:xfrm>
            <a:off x="5691060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9" name="object 7549"/>
          <p:cNvSpPr/>
          <p:nvPr/>
        </p:nvSpPr>
        <p:spPr>
          <a:xfrm>
            <a:off x="5727052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0" name="object 7550"/>
          <p:cNvSpPr/>
          <p:nvPr/>
        </p:nvSpPr>
        <p:spPr>
          <a:xfrm>
            <a:off x="5763056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1" name="object 7551"/>
          <p:cNvSpPr/>
          <p:nvPr/>
        </p:nvSpPr>
        <p:spPr>
          <a:xfrm>
            <a:off x="5799061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2" name="object 7552"/>
          <p:cNvSpPr/>
          <p:nvPr/>
        </p:nvSpPr>
        <p:spPr>
          <a:xfrm>
            <a:off x="5835065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3" name="object 7553"/>
          <p:cNvSpPr/>
          <p:nvPr/>
        </p:nvSpPr>
        <p:spPr>
          <a:xfrm>
            <a:off x="5871057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4" name="object 7554"/>
          <p:cNvSpPr/>
          <p:nvPr/>
        </p:nvSpPr>
        <p:spPr>
          <a:xfrm>
            <a:off x="5907061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5" name="object 7555"/>
          <p:cNvSpPr/>
          <p:nvPr/>
        </p:nvSpPr>
        <p:spPr>
          <a:xfrm>
            <a:off x="5943066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6" name="object 7556"/>
          <p:cNvSpPr/>
          <p:nvPr/>
        </p:nvSpPr>
        <p:spPr>
          <a:xfrm>
            <a:off x="5979058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7" name="object 7557"/>
          <p:cNvSpPr/>
          <p:nvPr/>
        </p:nvSpPr>
        <p:spPr>
          <a:xfrm>
            <a:off x="6015050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8" name="object 7558"/>
          <p:cNvSpPr/>
          <p:nvPr/>
        </p:nvSpPr>
        <p:spPr>
          <a:xfrm>
            <a:off x="6051054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9" name="object 7559"/>
          <p:cNvSpPr/>
          <p:nvPr/>
        </p:nvSpPr>
        <p:spPr>
          <a:xfrm>
            <a:off x="6087059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0" name="object 7560"/>
          <p:cNvSpPr/>
          <p:nvPr/>
        </p:nvSpPr>
        <p:spPr>
          <a:xfrm>
            <a:off x="6123051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1" name="object 7561"/>
          <p:cNvSpPr/>
          <p:nvPr/>
        </p:nvSpPr>
        <p:spPr>
          <a:xfrm>
            <a:off x="6159055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2" name="object 7562"/>
          <p:cNvSpPr/>
          <p:nvPr/>
        </p:nvSpPr>
        <p:spPr>
          <a:xfrm>
            <a:off x="6195059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3" name="object 7563"/>
          <p:cNvSpPr/>
          <p:nvPr/>
        </p:nvSpPr>
        <p:spPr>
          <a:xfrm>
            <a:off x="6231051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4" name="object 7564"/>
          <p:cNvSpPr/>
          <p:nvPr/>
        </p:nvSpPr>
        <p:spPr>
          <a:xfrm>
            <a:off x="6267056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5" name="object 7565"/>
          <p:cNvSpPr/>
          <p:nvPr/>
        </p:nvSpPr>
        <p:spPr>
          <a:xfrm>
            <a:off x="6303060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6" name="object 7566"/>
          <p:cNvSpPr/>
          <p:nvPr/>
        </p:nvSpPr>
        <p:spPr>
          <a:xfrm>
            <a:off x="6339052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7" name="object 7567"/>
          <p:cNvSpPr/>
          <p:nvPr/>
        </p:nvSpPr>
        <p:spPr>
          <a:xfrm>
            <a:off x="6375056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8" name="object 7568"/>
          <p:cNvSpPr/>
          <p:nvPr/>
        </p:nvSpPr>
        <p:spPr>
          <a:xfrm>
            <a:off x="6411061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9" name="object 7569"/>
          <p:cNvSpPr/>
          <p:nvPr/>
        </p:nvSpPr>
        <p:spPr>
          <a:xfrm>
            <a:off x="6447066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0" name="object 7570"/>
          <p:cNvSpPr/>
          <p:nvPr/>
        </p:nvSpPr>
        <p:spPr>
          <a:xfrm>
            <a:off x="6483057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1" name="object 7571"/>
          <p:cNvSpPr/>
          <p:nvPr/>
        </p:nvSpPr>
        <p:spPr>
          <a:xfrm>
            <a:off x="6519062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2" name="object 7572"/>
          <p:cNvSpPr/>
          <p:nvPr/>
        </p:nvSpPr>
        <p:spPr>
          <a:xfrm>
            <a:off x="6555066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3" name="object 7573"/>
          <p:cNvSpPr/>
          <p:nvPr/>
        </p:nvSpPr>
        <p:spPr>
          <a:xfrm>
            <a:off x="6591058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4" name="object 7574"/>
          <p:cNvSpPr/>
          <p:nvPr/>
        </p:nvSpPr>
        <p:spPr>
          <a:xfrm>
            <a:off x="6627050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5" name="object 7575"/>
          <p:cNvSpPr/>
          <p:nvPr/>
        </p:nvSpPr>
        <p:spPr>
          <a:xfrm>
            <a:off x="6663055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6" name="object 7576"/>
          <p:cNvSpPr/>
          <p:nvPr/>
        </p:nvSpPr>
        <p:spPr>
          <a:xfrm>
            <a:off x="6699059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7" name="object 7577"/>
          <p:cNvSpPr/>
          <p:nvPr/>
        </p:nvSpPr>
        <p:spPr>
          <a:xfrm>
            <a:off x="6735050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8" name="object 7578"/>
          <p:cNvSpPr/>
          <p:nvPr/>
        </p:nvSpPr>
        <p:spPr>
          <a:xfrm>
            <a:off x="6771055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9" name="object 7579"/>
          <p:cNvSpPr/>
          <p:nvPr/>
        </p:nvSpPr>
        <p:spPr>
          <a:xfrm>
            <a:off x="6807060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0" name="object 7580"/>
          <p:cNvSpPr/>
          <p:nvPr/>
        </p:nvSpPr>
        <p:spPr>
          <a:xfrm>
            <a:off x="6843052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1" name="object 7581"/>
          <p:cNvSpPr/>
          <p:nvPr/>
        </p:nvSpPr>
        <p:spPr>
          <a:xfrm>
            <a:off x="6879056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2" name="object 7582"/>
          <p:cNvSpPr/>
          <p:nvPr/>
        </p:nvSpPr>
        <p:spPr>
          <a:xfrm>
            <a:off x="6915060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3" name="object 7583"/>
          <p:cNvSpPr/>
          <p:nvPr/>
        </p:nvSpPr>
        <p:spPr>
          <a:xfrm>
            <a:off x="6951065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4" name="object 7584"/>
          <p:cNvSpPr/>
          <p:nvPr/>
        </p:nvSpPr>
        <p:spPr>
          <a:xfrm>
            <a:off x="6987056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5" name="object 7585"/>
          <p:cNvSpPr/>
          <p:nvPr/>
        </p:nvSpPr>
        <p:spPr>
          <a:xfrm>
            <a:off x="7023062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6" name="object 7586"/>
          <p:cNvSpPr/>
          <p:nvPr/>
        </p:nvSpPr>
        <p:spPr>
          <a:xfrm>
            <a:off x="7059066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7" name="object 7587"/>
          <p:cNvSpPr/>
          <p:nvPr/>
        </p:nvSpPr>
        <p:spPr>
          <a:xfrm>
            <a:off x="7095058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8" name="object 7588"/>
          <p:cNvSpPr/>
          <p:nvPr/>
        </p:nvSpPr>
        <p:spPr>
          <a:xfrm>
            <a:off x="7131062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9" name="object 7589"/>
          <p:cNvSpPr/>
          <p:nvPr/>
        </p:nvSpPr>
        <p:spPr>
          <a:xfrm>
            <a:off x="7167054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0" name="object 7590"/>
          <p:cNvSpPr/>
          <p:nvPr/>
        </p:nvSpPr>
        <p:spPr>
          <a:xfrm>
            <a:off x="7203058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1" name="object 7591"/>
          <p:cNvSpPr/>
          <p:nvPr/>
        </p:nvSpPr>
        <p:spPr>
          <a:xfrm>
            <a:off x="7239051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2" name="object 7592"/>
          <p:cNvSpPr/>
          <p:nvPr/>
        </p:nvSpPr>
        <p:spPr>
          <a:xfrm>
            <a:off x="7275055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3" name="object 7593"/>
          <p:cNvSpPr/>
          <p:nvPr/>
        </p:nvSpPr>
        <p:spPr>
          <a:xfrm>
            <a:off x="7311059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4" name="object 7594"/>
          <p:cNvSpPr/>
          <p:nvPr/>
        </p:nvSpPr>
        <p:spPr>
          <a:xfrm>
            <a:off x="7347063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5" name="object 7595"/>
          <p:cNvSpPr/>
          <p:nvPr/>
        </p:nvSpPr>
        <p:spPr>
          <a:xfrm>
            <a:off x="7383056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6" name="object 7596"/>
          <p:cNvSpPr/>
          <p:nvPr/>
        </p:nvSpPr>
        <p:spPr>
          <a:xfrm>
            <a:off x="7419059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7" name="object 7597"/>
          <p:cNvSpPr/>
          <p:nvPr/>
        </p:nvSpPr>
        <p:spPr>
          <a:xfrm>
            <a:off x="7455065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8" name="object 7598"/>
          <p:cNvSpPr/>
          <p:nvPr/>
        </p:nvSpPr>
        <p:spPr>
          <a:xfrm>
            <a:off x="7491056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9" name="object 7599"/>
          <p:cNvSpPr/>
          <p:nvPr/>
        </p:nvSpPr>
        <p:spPr>
          <a:xfrm>
            <a:off x="7527061" y="26181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0" name="object 7600"/>
          <p:cNvSpPr/>
          <p:nvPr/>
        </p:nvSpPr>
        <p:spPr>
          <a:xfrm>
            <a:off x="3711079" y="2582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1" name="object 7601"/>
          <p:cNvSpPr/>
          <p:nvPr/>
        </p:nvSpPr>
        <p:spPr>
          <a:xfrm>
            <a:off x="3747082" y="2582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2" name="object 7602"/>
          <p:cNvSpPr/>
          <p:nvPr/>
        </p:nvSpPr>
        <p:spPr>
          <a:xfrm>
            <a:off x="3783076" y="25821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3" name="object 7603"/>
          <p:cNvSpPr/>
          <p:nvPr/>
        </p:nvSpPr>
        <p:spPr>
          <a:xfrm>
            <a:off x="3819156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4" name="object 7604"/>
          <p:cNvSpPr/>
          <p:nvPr/>
        </p:nvSpPr>
        <p:spPr>
          <a:xfrm>
            <a:off x="3855161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5" name="object 7605"/>
          <p:cNvSpPr/>
          <p:nvPr/>
        </p:nvSpPr>
        <p:spPr>
          <a:xfrm>
            <a:off x="3891153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6" name="object 7606"/>
          <p:cNvSpPr/>
          <p:nvPr/>
        </p:nvSpPr>
        <p:spPr>
          <a:xfrm>
            <a:off x="3927157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7" name="object 7607"/>
          <p:cNvSpPr/>
          <p:nvPr/>
        </p:nvSpPr>
        <p:spPr>
          <a:xfrm>
            <a:off x="3963136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8" name="object 7608"/>
          <p:cNvSpPr/>
          <p:nvPr/>
        </p:nvSpPr>
        <p:spPr>
          <a:xfrm>
            <a:off x="3999141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9" name="object 7609"/>
          <p:cNvSpPr/>
          <p:nvPr/>
        </p:nvSpPr>
        <p:spPr>
          <a:xfrm>
            <a:off x="4035132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0" name="object 7610"/>
          <p:cNvSpPr/>
          <p:nvPr/>
        </p:nvSpPr>
        <p:spPr>
          <a:xfrm>
            <a:off x="4071137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1" name="object 7611"/>
          <p:cNvSpPr/>
          <p:nvPr/>
        </p:nvSpPr>
        <p:spPr>
          <a:xfrm>
            <a:off x="4107141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2" name="object 7612"/>
          <p:cNvSpPr/>
          <p:nvPr/>
        </p:nvSpPr>
        <p:spPr>
          <a:xfrm>
            <a:off x="4143121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3" name="object 7613"/>
          <p:cNvSpPr/>
          <p:nvPr/>
        </p:nvSpPr>
        <p:spPr>
          <a:xfrm>
            <a:off x="4179125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4" name="object 7614"/>
          <p:cNvSpPr/>
          <p:nvPr/>
        </p:nvSpPr>
        <p:spPr>
          <a:xfrm>
            <a:off x="4215129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5" name="object 7615"/>
          <p:cNvSpPr/>
          <p:nvPr/>
        </p:nvSpPr>
        <p:spPr>
          <a:xfrm>
            <a:off x="4251109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6" name="object 7616"/>
          <p:cNvSpPr/>
          <p:nvPr/>
        </p:nvSpPr>
        <p:spPr>
          <a:xfrm>
            <a:off x="4287113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7" name="object 7617"/>
          <p:cNvSpPr/>
          <p:nvPr/>
        </p:nvSpPr>
        <p:spPr>
          <a:xfrm>
            <a:off x="4323118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8" name="object 7618"/>
          <p:cNvSpPr/>
          <p:nvPr/>
        </p:nvSpPr>
        <p:spPr>
          <a:xfrm>
            <a:off x="4359109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9" name="object 7619"/>
          <p:cNvSpPr/>
          <p:nvPr/>
        </p:nvSpPr>
        <p:spPr>
          <a:xfrm>
            <a:off x="4395101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0" name="object 7620"/>
          <p:cNvSpPr/>
          <p:nvPr/>
        </p:nvSpPr>
        <p:spPr>
          <a:xfrm>
            <a:off x="4431106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1" name="object 7621"/>
          <p:cNvSpPr/>
          <p:nvPr/>
        </p:nvSpPr>
        <p:spPr>
          <a:xfrm>
            <a:off x="4467097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2" name="object 7622"/>
          <p:cNvSpPr/>
          <p:nvPr/>
        </p:nvSpPr>
        <p:spPr>
          <a:xfrm>
            <a:off x="4503089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3" name="object 7623"/>
          <p:cNvSpPr/>
          <p:nvPr/>
        </p:nvSpPr>
        <p:spPr>
          <a:xfrm>
            <a:off x="4539094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4" name="object 7624"/>
          <p:cNvSpPr/>
          <p:nvPr/>
        </p:nvSpPr>
        <p:spPr>
          <a:xfrm>
            <a:off x="4575098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5" name="object 7625"/>
          <p:cNvSpPr/>
          <p:nvPr/>
        </p:nvSpPr>
        <p:spPr>
          <a:xfrm>
            <a:off x="4611090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6" name="object 7626"/>
          <p:cNvSpPr/>
          <p:nvPr/>
        </p:nvSpPr>
        <p:spPr>
          <a:xfrm>
            <a:off x="4647095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7" name="object 7627"/>
          <p:cNvSpPr/>
          <p:nvPr/>
        </p:nvSpPr>
        <p:spPr>
          <a:xfrm>
            <a:off x="4683087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8" name="object 7628"/>
          <p:cNvSpPr/>
          <p:nvPr/>
        </p:nvSpPr>
        <p:spPr>
          <a:xfrm>
            <a:off x="4719091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9" name="object 7629"/>
          <p:cNvSpPr/>
          <p:nvPr/>
        </p:nvSpPr>
        <p:spPr>
          <a:xfrm>
            <a:off x="4755083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0" name="object 7630"/>
          <p:cNvSpPr/>
          <p:nvPr/>
        </p:nvSpPr>
        <p:spPr>
          <a:xfrm>
            <a:off x="4791088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1" name="object 7631"/>
          <p:cNvSpPr/>
          <p:nvPr/>
        </p:nvSpPr>
        <p:spPr>
          <a:xfrm>
            <a:off x="4827092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2" name="object 7632"/>
          <p:cNvSpPr/>
          <p:nvPr/>
        </p:nvSpPr>
        <p:spPr>
          <a:xfrm>
            <a:off x="4863084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3" name="object 7633"/>
          <p:cNvSpPr/>
          <p:nvPr/>
        </p:nvSpPr>
        <p:spPr>
          <a:xfrm>
            <a:off x="4899076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4" name="object 7634"/>
          <p:cNvSpPr/>
          <p:nvPr/>
        </p:nvSpPr>
        <p:spPr>
          <a:xfrm>
            <a:off x="4935081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5" name="object 7635"/>
          <p:cNvSpPr/>
          <p:nvPr/>
        </p:nvSpPr>
        <p:spPr>
          <a:xfrm>
            <a:off x="4971086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6" name="object 7636"/>
          <p:cNvSpPr/>
          <p:nvPr/>
        </p:nvSpPr>
        <p:spPr>
          <a:xfrm>
            <a:off x="5007077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7" name="object 7637"/>
          <p:cNvSpPr/>
          <p:nvPr/>
        </p:nvSpPr>
        <p:spPr>
          <a:xfrm>
            <a:off x="5043082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8" name="object 7638"/>
          <p:cNvSpPr/>
          <p:nvPr/>
        </p:nvSpPr>
        <p:spPr>
          <a:xfrm>
            <a:off x="5079086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9" name="object 7639"/>
          <p:cNvSpPr/>
          <p:nvPr/>
        </p:nvSpPr>
        <p:spPr>
          <a:xfrm>
            <a:off x="5115078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0" name="object 7640"/>
          <p:cNvSpPr/>
          <p:nvPr/>
        </p:nvSpPr>
        <p:spPr>
          <a:xfrm>
            <a:off x="5151083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1" name="object 7641"/>
          <p:cNvSpPr/>
          <p:nvPr/>
        </p:nvSpPr>
        <p:spPr>
          <a:xfrm>
            <a:off x="5187087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2" name="object 7642"/>
          <p:cNvSpPr/>
          <p:nvPr/>
        </p:nvSpPr>
        <p:spPr>
          <a:xfrm>
            <a:off x="5223092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3" name="object 7643"/>
          <p:cNvSpPr/>
          <p:nvPr/>
        </p:nvSpPr>
        <p:spPr>
          <a:xfrm>
            <a:off x="5259084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4" name="object 7644"/>
          <p:cNvSpPr/>
          <p:nvPr/>
        </p:nvSpPr>
        <p:spPr>
          <a:xfrm>
            <a:off x="5295088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5" name="object 7645"/>
          <p:cNvSpPr/>
          <p:nvPr/>
        </p:nvSpPr>
        <p:spPr>
          <a:xfrm>
            <a:off x="5331092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6" name="object 7646"/>
          <p:cNvSpPr/>
          <p:nvPr/>
        </p:nvSpPr>
        <p:spPr>
          <a:xfrm>
            <a:off x="5367084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7" name="object 7647"/>
          <p:cNvSpPr/>
          <p:nvPr/>
        </p:nvSpPr>
        <p:spPr>
          <a:xfrm>
            <a:off x="5403089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8" name="object 7648"/>
          <p:cNvSpPr/>
          <p:nvPr/>
        </p:nvSpPr>
        <p:spPr>
          <a:xfrm>
            <a:off x="5439081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9" name="object 7649"/>
          <p:cNvSpPr/>
          <p:nvPr/>
        </p:nvSpPr>
        <p:spPr>
          <a:xfrm>
            <a:off x="5475085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0" name="object 7650"/>
          <p:cNvSpPr/>
          <p:nvPr/>
        </p:nvSpPr>
        <p:spPr>
          <a:xfrm>
            <a:off x="5511077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1" name="object 7651"/>
          <p:cNvSpPr/>
          <p:nvPr/>
        </p:nvSpPr>
        <p:spPr>
          <a:xfrm>
            <a:off x="5547081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2" name="object 7652"/>
          <p:cNvSpPr/>
          <p:nvPr/>
        </p:nvSpPr>
        <p:spPr>
          <a:xfrm>
            <a:off x="5583086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3" name="object 7653"/>
          <p:cNvSpPr/>
          <p:nvPr/>
        </p:nvSpPr>
        <p:spPr>
          <a:xfrm>
            <a:off x="5619078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4" name="object 7654"/>
          <p:cNvSpPr/>
          <p:nvPr/>
        </p:nvSpPr>
        <p:spPr>
          <a:xfrm>
            <a:off x="5655082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5" name="object 7655"/>
          <p:cNvSpPr/>
          <p:nvPr/>
        </p:nvSpPr>
        <p:spPr>
          <a:xfrm>
            <a:off x="5691087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6" name="object 7656"/>
          <p:cNvSpPr/>
          <p:nvPr/>
        </p:nvSpPr>
        <p:spPr>
          <a:xfrm>
            <a:off x="5727079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7" name="object 7657"/>
          <p:cNvSpPr/>
          <p:nvPr/>
        </p:nvSpPr>
        <p:spPr>
          <a:xfrm>
            <a:off x="5763083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8" name="object 7658"/>
          <p:cNvSpPr/>
          <p:nvPr/>
        </p:nvSpPr>
        <p:spPr>
          <a:xfrm>
            <a:off x="5799087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9" name="object 7659"/>
          <p:cNvSpPr/>
          <p:nvPr/>
        </p:nvSpPr>
        <p:spPr>
          <a:xfrm>
            <a:off x="5835092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0" name="object 7660"/>
          <p:cNvSpPr/>
          <p:nvPr/>
        </p:nvSpPr>
        <p:spPr>
          <a:xfrm>
            <a:off x="5871084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1" name="object 7661"/>
          <p:cNvSpPr/>
          <p:nvPr/>
        </p:nvSpPr>
        <p:spPr>
          <a:xfrm>
            <a:off x="5907088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2" name="object 7662"/>
          <p:cNvSpPr/>
          <p:nvPr/>
        </p:nvSpPr>
        <p:spPr>
          <a:xfrm>
            <a:off x="5943093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3" name="object 7663"/>
          <p:cNvSpPr/>
          <p:nvPr/>
        </p:nvSpPr>
        <p:spPr>
          <a:xfrm>
            <a:off x="5979085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4" name="object 7664"/>
          <p:cNvSpPr/>
          <p:nvPr/>
        </p:nvSpPr>
        <p:spPr>
          <a:xfrm>
            <a:off x="6015077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5" name="object 7665"/>
          <p:cNvSpPr/>
          <p:nvPr/>
        </p:nvSpPr>
        <p:spPr>
          <a:xfrm>
            <a:off x="6051081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6" name="object 7666"/>
          <p:cNvSpPr/>
          <p:nvPr/>
        </p:nvSpPr>
        <p:spPr>
          <a:xfrm>
            <a:off x="6087085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7" name="object 7667"/>
          <p:cNvSpPr/>
          <p:nvPr/>
        </p:nvSpPr>
        <p:spPr>
          <a:xfrm>
            <a:off x="6123077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8" name="object 7668"/>
          <p:cNvSpPr/>
          <p:nvPr/>
        </p:nvSpPr>
        <p:spPr>
          <a:xfrm>
            <a:off x="6159082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9" name="object 7669"/>
          <p:cNvSpPr/>
          <p:nvPr/>
        </p:nvSpPr>
        <p:spPr>
          <a:xfrm>
            <a:off x="6195086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0" name="object 7670"/>
          <p:cNvSpPr/>
          <p:nvPr/>
        </p:nvSpPr>
        <p:spPr>
          <a:xfrm>
            <a:off x="6231078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1" name="object 7671"/>
          <p:cNvSpPr/>
          <p:nvPr/>
        </p:nvSpPr>
        <p:spPr>
          <a:xfrm>
            <a:off x="6267082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2" name="object 7672"/>
          <p:cNvSpPr/>
          <p:nvPr/>
        </p:nvSpPr>
        <p:spPr>
          <a:xfrm>
            <a:off x="6303087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3" name="object 7673"/>
          <p:cNvSpPr/>
          <p:nvPr/>
        </p:nvSpPr>
        <p:spPr>
          <a:xfrm>
            <a:off x="6339079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4" name="object 7674"/>
          <p:cNvSpPr/>
          <p:nvPr/>
        </p:nvSpPr>
        <p:spPr>
          <a:xfrm>
            <a:off x="6375083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5" name="object 7675"/>
          <p:cNvSpPr/>
          <p:nvPr/>
        </p:nvSpPr>
        <p:spPr>
          <a:xfrm>
            <a:off x="6411088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6" name="object 7676"/>
          <p:cNvSpPr/>
          <p:nvPr/>
        </p:nvSpPr>
        <p:spPr>
          <a:xfrm>
            <a:off x="6447092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7" name="object 7677"/>
          <p:cNvSpPr/>
          <p:nvPr/>
        </p:nvSpPr>
        <p:spPr>
          <a:xfrm>
            <a:off x="6483084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8" name="object 7678"/>
          <p:cNvSpPr/>
          <p:nvPr/>
        </p:nvSpPr>
        <p:spPr>
          <a:xfrm>
            <a:off x="6519088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9" name="object 7679"/>
          <p:cNvSpPr/>
          <p:nvPr/>
        </p:nvSpPr>
        <p:spPr>
          <a:xfrm>
            <a:off x="6555093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0" name="object 7680"/>
          <p:cNvSpPr/>
          <p:nvPr/>
        </p:nvSpPr>
        <p:spPr>
          <a:xfrm>
            <a:off x="6591085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1" name="object 7681"/>
          <p:cNvSpPr/>
          <p:nvPr/>
        </p:nvSpPr>
        <p:spPr>
          <a:xfrm>
            <a:off x="6627076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2" name="object 7682"/>
          <p:cNvSpPr/>
          <p:nvPr/>
        </p:nvSpPr>
        <p:spPr>
          <a:xfrm>
            <a:off x="6663081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3" name="object 7683"/>
          <p:cNvSpPr/>
          <p:nvPr/>
        </p:nvSpPr>
        <p:spPr>
          <a:xfrm>
            <a:off x="6699086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4" name="object 7684"/>
          <p:cNvSpPr/>
          <p:nvPr/>
        </p:nvSpPr>
        <p:spPr>
          <a:xfrm>
            <a:off x="6735078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5" name="object 7685"/>
          <p:cNvSpPr/>
          <p:nvPr/>
        </p:nvSpPr>
        <p:spPr>
          <a:xfrm>
            <a:off x="6771082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6" name="object 7686"/>
          <p:cNvSpPr/>
          <p:nvPr/>
        </p:nvSpPr>
        <p:spPr>
          <a:xfrm>
            <a:off x="6807086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7" name="object 7687"/>
          <p:cNvSpPr/>
          <p:nvPr/>
        </p:nvSpPr>
        <p:spPr>
          <a:xfrm>
            <a:off x="6843078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8" name="object 7688"/>
          <p:cNvSpPr/>
          <p:nvPr/>
        </p:nvSpPr>
        <p:spPr>
          <a:xfrm>
            <a:off x="6879083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9" name="object 7689"/>
          <p:cNvSpPr/>
          <p:nvPr/>
        </p:nvSpPr>
        <p:spPr>
          <a:xfrm>
            <a:off x="6915087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0" name="object 7690"/>
          <p:cNvSpPr/>
          <p:nvPr/>
        </p:nvSpPr>
        <p:spPr>
          <a:xfrm>
            <a:off x="6951091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1" name="object 7691"/>
          <p:cNvSpPr/>
          <p:nvPr/>
        </p:nvSpPr>
        <p:spPr>
          <a:xfrm>
            <a:off x="6987084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2" name="object 7692"/>
          <p:cNvSpPr/>
          <p:nvPr/>
        </p:nvSpPr>
        <p:spPr>
          <a:xfrm>
            <a:off x="7023088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3" name="object 7693"/>
          <p:cNvSpPr/>
          <p:nvPr/>
        </p:nvSpPr>
        <p:spPr>
          <a:xfrm>
            <a:off x="7059093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4" name="object 7694"/>
          <p:cNvSpPr/>
          <p:nvPr/>
        </p:nvSpPr>
        <p:spPr>
          <a:xfrm>
            <a:off x="7095084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5" name="object 7695"/>
          <p:cNvSpPr/>
          <p:nvPr/>
        </p:nvSpPr>
        <p:spPr>
          <a:xfrm>
            <a:off x="7131089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6" name="object 7696"/>
          <p:cNvSpPr/>
          <p:nvPr/>
        </p:nvSpPr>
        <p:spPr>
          <a:xfrm>
            <a:off x="7167081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7" name="object 7697"/>
          <p:cNvSpPr/>
          <p:nvPr/>
        </p:nvSpPr>
        <p:spPr>
          <a:xfrm>
            <a:off x="7203085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8" name="object 7698"/>
          <p:cNvSpPr/>
          <p:nvPr/>
        </p:nvSpPr>
        <p:spPr>
          <a:xfrm>
            <a:off x="7239077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9" name="object 7699"/>
          <p:cNvSpPr/>
          <p:nvPr/>
        </p:nvSpPr>
        <p:spPr>
          <a:xfrm>
            <a:off x="7275082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0" name="object 7700"/>
          <p:cNvSpPr/>
          <p:nvPr/>
        </p:nvSpPr>
        <p:spPr>
          <a:xfrm>
            <a:off x="7311086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1" name="object 7701"/>
          <p:cNvSpPr/>
          <p:nvPr/>
        </p:nvSpPr>
        <p:spPr>
          <a:xfrm>
            <a:off x="7347091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2" name="object 7702"/>
          <p:cNvSpPr/>
          <p:nvPr/>
        </p:nvSpPr>
        <p:spPr>
          <a:xfrm>
            <a:off x="7383082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3" name="object 7703"/>
          <p:cNvSpPr/>
          <p:nvPr/>
        </p:nvSpPr>
        <p:spPr>
          <a:xfrm>
            <a:off x="7419087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4" name="object 7704"/>
          <p:cNvSpPr/>
          <p:nvPr/>
        </p:nvSpPr>
        <p:spPr>
          <a:xfrm>
            <a:off x="7455091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5" name="object 7705"/>
          <p:cNvSpPr/>
          <p:nvPr/>
        </p:nvSpPr>
        <p:spPr>
          <a:xfrm>
            <a:off x="7491083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6" name="object 7706"/>
          <p:cNvSpPr/>
          <p:nvPr/>
        </p:nvSpPr>
        <p:spPr>
          <a:xfrm>
            <a:off x="7527087" y="2582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7" name="object 7707"/>
          <p:cNvSpPr/>
          <p:nvPr/>
        </p:nvSpPr>
        <p:spPr>
          <a:xfrm>
            <a:off x="3711106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8" name="object 7708"/>
          <p:cNvSpPr/>
          <p:nvPr/>
        </p:nvSpPr>
        <p:spPr>
          <a:xfrm>
            <a:off x="3747098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9" name="object 7709"/>
          <p:cNvSpPr/>
          <p:nvPr/>
        </p:nvSpPr>
        <p:spPr>
          <a:xfrm>
            <a:off x="3783102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0" name="object 7710"/>
          <p:cNvSpPr/>
          <p:nvPr/>
        </p:nvSpPr>
        <p:spPr>
          <a:xfrm>
            <a:off x="3819094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1" name="object 7711"/>
          <p:cNvSpPr/>
          <p:nvPr/>
        </p:nvSpPr>
        <p:spPr>
          <a:xfrm>
            <a:off x="3855086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2" name="object 7712"/>
          <p:cNvSpPr/>
          <p:nvPr/>
        </p:nvSpPr>
        <p:spPr>
          <a:xfrm>
            <a:off x="3891090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3" name="object 7713"/>
          <p:cNvSpPr/>
          <p:nvPr/>
        </p:nvSpPr>
        <p:spPr>
          <a:xfrm>
            <a:off x="3927082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4" name="object 7714"/>
          <p:cNvSpPr/>
          <p:nvPr/>
        </p:nvSpPr>
        <p:spPr>
          <a:xfrm>
            <a:off x="3963087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5" name="object 7715"/>
          <p:cNvSpPr/>
          <p:nvPr/>
        </p:nvSpPr>
        <p:spPr>
          <a:xfrm>
            <a:off x="3999078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6" name="object 7716"/>
          <p:cNvSpPr/>
          <p:nvPr/>
        </p:nvSpPr>
        <p:spPr>
          <a:xfrm>
            <a:off x="4035083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7" name="object 7717"/>
          <p:cNvSpPr/>
          <p:nvPr/>
        </p:nvSpPr>
        <p:spPr>
          <a:xfrm>
            <a:off x="4071075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8" name="object 7718"/>
          <p:cNvSpPr/>
          <p:nvPr/>
        </p:nvSpPr>
        <p:spPr>
          <a:xfrm>
            <a:off x="4107079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9" name="object 7719"/>
          <p:cNvSpPr/>
          <p:nvPr/>
        </p:nvSpPr>
        <p:spPr>
          <a:xfrm>
            <a:off x="4143058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0" name="object 7720"/>
          <p:cNvSpPr/>
          <p:nvPr/>
        </p:nvSpPr>
        <p:spPr>
          <a:xfrm>
            <a:off x="4179063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1" name="object 7721"/>
          <p:cNvSpPr/>
          <p:nvPr/>
        </p:nvSpPr>
        <p:spPr>
          <a:xfrm>
            <a:off x="4215067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2" name="object 7722"/>
          <p:cNvSpPr/>
          <p:nvPr/>
        </p:nvSpPr>
        <p:spPr>
          <a:xfrm>
            <a:off x="4251046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3" name="object 7723"/>
          <p:cNvSpPr/>
          <p:nvPr/>
        </p:nvSpPr>
        <p:spPr>
          <a:xfrm>
            <a:off x="4287051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4" name="object 7724"/>
          <p:cNvSpPr/>
          <p:nvPr/>
        </p:nvSpPr>
        <p:spPr>
          <a:xfrm>
            <a:off x="4323055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5" name="object 7725"/>
          <p:cNvSpPr/>
          <p:nvPr/>
        </p:nvSpPr>
        <p:spPr>
          <a:xfrm>
            <a:off x="4359035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6" name="object 7726"/>
          <p:cNvSpPr/>
          <p:nvPr/>
        </p:nvSpPr>
        <p:spPr>
          <a:xfrm>
            <a:off x="4395039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7" name="object 7727"/>
          <p:cNvSpPr/>
          <p:nvPr/>
        </p:nvSpPr>
        <p:spPr>
          <a:xfrm>
            <a:off x="4431031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8" name="object 7728"/>
          <p:cNvSpPr/>
          <p:nvPr/>
        </p:nvSpPr>
        <p:spPr>
          <a:xfrm>
            <a:off x="4467035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9" name="object 7729"/>
          <p:cNvSpPr/>
          <p:nvPr/>
        </p:nvSpPr>
        <p:spPr>
          <a:xfrm>
            <a:off x="4503027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0" name="object 7730"/>
          <p:cNvSpPr/>
          <p:nvPr/>
        </p:nvSpPr>
        <p:spPr>
          <a:xfrm>
            <a:off x="4539032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1" name="object 7731"/>
          <p:cNvSpPr/>
          <p:nvPr/>
        </p:nvSpPr>
        <p:spPr>
          <a:xfrm>
            <a:off x="4575036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2" name="object 7732"/>
          <p:cNvSpPr/>
          <p:nvPr/>
        </p:nvSpPr>
        <p:spPr>
          <a:xfrm>
            <a:off x="4611028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3" name="object 7733"/>
          <p:cNvSpPr/>
          <p:nvPr/>
        </p:nvSpPr>
        <p:spPr>
          <a:xfrm>
            <a:off x="4647020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4" name="object 7734"/>
          <p:cNvSpPr/>
          <p:nvPr/>
        </p:nvSpPr>
        <p:spPr>
          <a:xfrm>
            <a:off x="4683024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5" name="object 7735"/>
          <p:cNvSpPr/>
          <p:nvPr/>
        </p:nvSpPr>
        <p:spPr>
          <a:xfrm>
            <a:off x="4719016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6" name="object 7736"/>
          <p:cNvSpPr/>
          <p:nvPr/>
        </p:nvSpPr>
        <p:spPr>
          <a:xfrm>
            <a:off x="4755022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7" name="object 7737"/>
          <p:cNvSpPr/>
          <p:nvPr/>
        </p:nvSpPr>
        <p:spPr>
          <a:xfrm>
            <a:off x="4791025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8" name="object 7738"/>
          <p:cNvSpPr/>
          <p:nvPr/>
        </p:nvSpPr>
        <p:spPr>
          <a:xfrm>
            <a:off x="4827031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9" name="object 7739"/>
          <p:cNvSpPr/>
          <p:nvPr/>
        </p:nvSpPr>
        <p:spPr>
          <a:xfrm>
            <a:off x="4863021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0" name="object 7740"/>
          <p:cNvSpPr/>
          <p:nvPr/>
        </p:nvSpPr>
        <p:spPr>
          <a:xfrm>
            <a:off x="4899014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1" name="object 7741"/>
          <p:cNvSpPr/>
          <p:nvPr/>
        </p:nvSpPr>
        <p:spPr>
          <a:xfrm>
            <a:off x="4935019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2" name="object 7742"/>
          <p:cNvSpPr/>
          <p:nvPr/>
        </p:nvSpPr>
        <p:spPr>
          <a:xfrm>
            <a:off x="4971023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3" name="object 7743"/>
          <p:cNvSpPr/>
          <p:nvPr/>
        </p:nvSpPr>
        <p:spPr>
          <a:xfrm>
            <a:off x="5007015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4" name="object 7744"/>
          <p:cNvSpPr/>
          <p:nvPr/>
        </p:nvSpPr>
        <p:spPr>
          <a:xfrm>
            <a:off x="5043020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5" name="object 7745"/>
          <p:cNvSpPr/>
          <p:nvPr/>
        </p:nvSpPr>
        <p:spPr>
          <a:xfrm>
            <a:off x="5079024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6" name="object 7746"/>
          <p:cNvSpPr/>
          <p:nvPr/>
        </p:nvSpPr>
        <p:spPr>
          <a:xfrm>
            <a:off x="5115016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7" name="object 7747"/>
          <p:cNvSpPr/>
          <p:nvPr/>
        </p:nvSpPr>
        <p:spPr>
          <a:xfrm>
            <a:off x="5151020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8" name="object 7748"/>
          <p:cNvSpPr/>
          <p:nvPr/>
        </p:nvSpPr>
        <p:spPr>
          <a:xfrm>
            <a:off x="5187025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9" name="object 7749"/>
          <p:cNvSpPr/>
          <p:nvPr/>
        </p:nvSpPr>
        <p:spPr>
          <a:xfrm>
            <a:off x="5223030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0" name="object 7750"/>
          <p:cNvSpPr/>
          <p:nvPr/>
        </p:nvSpPr>
        <p:spPr>
          <a:xfrm>
            <a:off x="5259021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1" name="object 7751"/>
          <p:cNvSpPr/>
          <p:nvPr/>
        </p:nvSpPr>
        <p:spPr>
          <a:xfrm>
            <a:off x="5295026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2" name="object 7752"/>
          <p:cNvSpPr/>
          <p:nvPr/>
        </p:nvSpPr>
        <p:spPr>
          <a:xfrm>
            <a:off x="5331030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3" name="object 7753"/>
          <p:cNvSpPr/>
          <p:nvPr/>
        </p:nvSpPr>
        <p:spPr>
          <a:xfrm>
            <a:off x="5367022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4" name="object 7754"/>
          <p:cNvSpPr/>
          <p:nvPr/>
        </p:nvSpPr>
        <p:spPr>
          <a:xfrm>
            <a:off x="5403027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5" name="object 7755"/>
          <p:cNvSpPr/>
          <p:nvPr/>
        </p:nvSpPr>
        <p:spPr>
          <a:xfrm>
            <a:off x="5439018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6" name="object 7756"/>
          <p:cNvSpPr/>
          <p:nvPr/>
        </p:nvSpPr>
        <p:spPr>
          <a:xfrm>
            <a:off x="5475023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7" name="object 7757"/>
          <p:cNvSpPr/>
          <p:nvPr/>
        </p:nvSpPr>
        <p:spPr>
          <a:xfrm>
            <a:off x="5511015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8" name="object 7758"/>
          <p:cNvSpPr/>
          <p:nvPr/>
        </p:nvSpPr>
        <p:spPr>
          <a:xfrm>
            <a:off x="5547019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9" name="object 7759"/>
          <p:cNvSpPr/>
          <p:nvPr/>
        </p:nvSpPr>
        <p:spPr>
          <a:xfrm>
            <a:off x="5583023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0" name="object 7760"/>
          <p:cNvSpPr/>
          <p:nvPr/>
        </p:nvSpPr>
        <p:spPr>
          <a:xfrm>
            <a:off x="5619015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1" name="object 7761"/>
          <p:cNvSpPr/>
          <p:nvPr/>
        </p:nvSpPr>
        <p:spPr>
          <a:xfrm>
            <a:off x="5655020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2" name="object 7762"/>
          <p:cNvSpPr/>
          <p:nvPr/>
        </p:nvSpPr>
        <p:spPr>
          <a:xfrm>
            <a:off x="5691025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3" name="object 7763"/>
          <p:cNvSpPr/>
          <p:nvPr/>
        </p:nvSpPr>
        <p:spPr>
          <a:xfrm>
            <a:off x="5727016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4" name="object 7764"/>
          <p:cNvSpPr/>
          <p:nvPr/>
        </p:nvSpPr>
        <p:spPr>
          <a:xfrm>
            <a:off x="5763021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5" name="object 7765"/>
          <p:cNvSpPr/>
          <p:nvPr/>
        </p:nvSpPr>
        <p:spPr>
          <a:xfrm>
            <a:off x="5799025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6" name="object 7766"/>
          <p:cNvSpPr/>
          <p:nvPr/>
        </p:nvSpPr>
        <p:spPr>
          <a:xfrm>
            <a:off x="5835030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7" name="object 7767"/>
          <p:cNvSpPr/>
          <p:nvPr/>
        </p:nvSpPr>
        <p:spPr>
          <a:xfrm>
            <a:off x="5871021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8" name="object 7768"/>
          <p:cNvSpPr/>
          <p:nvPr/>
        </p:nvSpPr>
        <p:spPr>
          <a:xfrm>
            <a:off x="5907026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9" name="object 7769"/>
          <p:cNvSpPr/>
          <p:nvPr/>
        </p:nvSpPr>
        <p:spPr>
          <a:xfrm>
            <a:off x="5943031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0" name="object 7770"/>
          <p:cNvSpPr/>
          <p:nvPr/>
        </p:nvSpPr>
        <p:spPr>
          <a:xfrm>
            <a:off x="5979023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1" name="object 7771"/>
          <p:cNvSpPr/>
          <p:nvPr/>
        </p:nvSpPr>
        <p:spPr>
          <a:xfrm>
            <a:off x="6015014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2" name="object 7772"/>
          <p:cNvSpPr/>
          <p:nvPr/>
        </p:nvSpPr>
        <p:spPr>
          <a:xfrm>
            <a:off x="6051019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3" name="object 7773"/>
          <p:cNvSpPr/>
          <p:nvPr/>
        </p:nvSpPr>
        <p:spPr>
          <a:xfrm>
            <a:off x="6087023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4" name="object 7774"/>
          <p:cNvSpPr/>
          <p:nvPr/>
        </p:nvSpPr>
        <p:spPr>
          <a:xfrm>
            <a:off x="6123015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5" name="object 7775"/>
          <p:cNvSpPr/>
          <p:nvPr/>
        </p:nvSpPr>
        <p:spPr>
          <a:xfrm>
            <a:off x="6159019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6" name="object 7776"/>
          <p:cNvSpPr/>
          <p:nvPr/>
        </p:nvSpPr>
        <p:spPr>
          <a:xfrm>
            <a:off x="6195024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7" name="object 7777"/>
          <p:cNvSpPr/>
          <p:nvPr/>
        </p:nvSpPr>
        <p:spPr>
          <a:xfrm>
            <a:off x="6231016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8" name="object 7778"/>
          <p:cNvSpPr/>
          <p:nvPr/>
        </p:nvSpPr>
        <p:spPr>
          <a:xfrm>
            <a:off x="6267020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9" name="object 7779"/>
          <p:cNvSpPr/>
          <p:nvPr/>
        </p:nvSpPr>
        <p:spPr>
          <a:xfrm>
            <a:off x="6303025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0" name="object 7780"/>
          <p:cNvSpPr/>
          <p:nvPr/>
        </p:nvSpPr>
        <p:spPr>
          <a:xfrm>
            <a:off x="6339016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1" name="object 7781"/>
          <p:cNvSpPr/>
          <p:nvPr/>
        </p:nvSpPr>
        <p:spPr>
          <a:xfrm>
            <a:off x="6375021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2" name="object 7782"/>
          <p:cNvSpPr/>
          <p:nvPr/>
        </p:nvSpPr>
        <p:spPr>
          <a:xfrm>
            <a:off x="6411026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3" name="object 7783"/>
          <p:cNvSpPr/>
          <p:nvPr/>
        </p:nvSpPr>
        <p:spPr>
          <a:xfrm>
            <a:off x="6447030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4" name="object 7784"/>
          <p:cNvSpPr/>
          <p:nvPr/>
        </p:nvSpPr>
        <p:spPr>
          <a:xfrm>
            <a:off x="6483022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5" name="object 7785"/>
          <p:cNvSpPr/>
          <p:nvPr/>
        </p:nvSpPr>
        <p:spPr>
          <a:xfrm>
            <a:off x="6519026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6" name="object 7786"/>
          <p:cNvSpPr/>
          <p:nvPr/>
        </p:nvSpPr>
        <p:spPr>
          <a:xfrm>
            <a:off x="6555031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7" name="object 7787"/>
          <p:cNvSpPr/>
          <p:nvPr/>
        </p:nvSpPr>
        <p:spPr>
          <a:xfrm>
            <a:off x="6591024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8" name="object 7788"/>
          <p:cNvSpPr/>
          <p:nvPr/>
        </p:nvSpPr>
        <p:spPr>
          <a:xfrm>
            <a:off x="6627014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9" name="object 7789"/>
          <p:cNvSpPr/>
          <p:nvPr/>
        </p:nvSpPr>
        <p:spPr>
          <a:xfrm>
            <a:off x="6663019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0" name="object 7790"/>
          <p:cNvSpPr/>
          <p:nvPr/>
        </p:nvSpPr>
        <p:spPr>
          <a:xfrm>
            <a:off x="6699023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1" name="object 7791"/>
          <p:cNvSpPr/>
          <p:nvPr/>
        </p:nvSpPr>
        <p:spPr>
          <a:xfrm>
            <a:off x="6735016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2" name="object 7792"/>
          <p:cNvSpPr/>
          <p:nvPr/>
        </p:nvSpPr>
        <p:spPr>
          <a:xfrm>
            <a:off x="6771020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3" name="object 7793"/>
          <p:cNvSpPr/>
          <p:nvPr/>
        </p:nvSpPr>
        <p:spPr>
          <a:xfrm>
            <a:off x="6807024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4" name="object 7794"/>
          <p:cNvSpPr/>
          <p:nvPr/>
        </p:nvSpPr>
        <p:spPr>
          <a:xfrm>
            <a:off x="6843016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5" name="object 7795"/>
          <p:cNvSpPr/>
          <p:nvPr/>
        </p:nvSpPr>
        <p:spPr>
          <a:xfrm>
            <a:off x="6879021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6" name="object 7796"/>
          <p:cNvSpPr/>
          <p:nvPr/>
        </p:nvSpPr>
        <p:spPr>
          <a:xfrm>
            <a:off x="6915025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7" name="object 7797"/>
          <p:cNvSpPr/>
          <p:nvPr/>
        </p:nvSpPr>
        <p:spPr>
          <a:xfrm>
            <a:off x="6951029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8" name="object 7798"/>
          <p:cNvSpPr/>
          <p:nvPr/>
        </p:nvSpPr>
        <p:spPr>
          <a:xfrm>
            <a:off x="6987021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9" name="object 7799"/>
          <p:cNvSpPr/>
          <p:nvPr/>
        </p:nvSpPr>
        <p:spPr>
          <a:xfrm>
            <a:off x="7023026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0" name="object 7800"/>
          <p:cNvSpPr/>
          <p:nvPr/>
        </p:nvSpPr>
        <p:spPr>
          <a:xfrm>
            <a:off x="7059031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1" name="object 7801"/>
          <p:cNvSpPr/>
          <p:nvPr/>
        </p:nvSpPr>
        <p:spPr>
          <a:xfrm>
            <a:off x="7095022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2" name="object 7802"/>
          <p:cNvSpPr/>
          <p:nvPr/>
        </p:nvSpPr>
        <p:spPr>
          <a:xfrm>
            <a:off x="7131027" y="25461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3" name="object 7803"/>
          <p:cNvSpPr/>
          <p:nvPr/>
        </p:nvSpPr>
        <p:spPr>
          <a:xfrm>
            <a:off x="7167133" y="2546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4" name="object 7804"/>
          <p:cNvSpPr/>
          <p:nvPr/>
        </p:nvSpPr>
        <p:spPr>
          <a:xfrm>
            <a:off x="7203138" y="2546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5" name="object 7805"/>
          <p:cNvSpPr/>
          <p:nvPr/>
        </p:nvSpPr>
        <p:spPr>
          <a:xfrm>
            <a:off x="7239129" y="2546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6" name="object 7806"/>
          <p:cNvSpPr/>
          <p:nvPr/>
        </p:nvSpPr>
        <p:spPr>
          <a:xfrm>
            <a:off x="7275134" y="2546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7" name="object 7807"/>
          <p:cNvSpPr/>
          <p:nvPr/>
        </p:nvSpPr>
        <p:spPr>
          <a:xfrm>
            <a:off x="7311138" y="2546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8" name="object 7808"/>
          <p:cNvSpPr/>
          <p:nvPr/>
        </p:nvSpPr>
        <p:spPr>
          <a:xfrm>
            <a:off x="7347143" y="2546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9" name="object 7809"/>
          <p:cNvSpPr/>
          <p:nvPr/>
        </p:nvSpPr>
        <p:spPr>
          <a:xfrm>
            <a:off x="7383134" y="2546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0" name="object 7810"/>
          <p:cNvSpPr/>
          <p:nvPr/>
        </p:nvSpPr>
        <p:spPr>
          <a:xfrm>
            <a:off x="7419139" y="2546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1" name="object 7811"/>
          <p:cNvSpPr/>
          <p:nvPr/>
        </p:nvSpPr>
        <p:spPr>
          <a:xfrm>
            <a:off x="7455144" y="2546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2" name="object 7812"/>
          <p:cNvSpPr/>
          <p:nvPr/>
        </p:nvSpPr>
        <p:spPr>
          <a:xfrm>
            <a:off x="7491135" y="2546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3" name="object 7813"/>
          <p:cNvSpPr/>
          <p:nvPr/>
        </p:nvSpPr>
        <p:spPr>
          <a:xfrm>
            <a:off x="7527139" y="25461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4" name="object 7814"/>
          <p:cNvSpPr/>
          <p:nvPr/>
        </p:nvSpPr>
        <p:spPr>
          <a:xfrm>
            <a:off x="3711158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5" name="object 7815"/>
          <p:cNvSpPr/>
          <p:nvPr/>
        </p:nvSpPr>
        <p:spPr>
          <a:xfrm>
            <a:off x="3747162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6" name="object 7816"/>
          <p:cNvSpPr/>
          <p:nvPr/>
        </p:nvSpPr>
        <p:spPr>
          <a:xfrm>
            <a:off x="3783154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7" name="object 7817"/>
          <p:cNvSpPr/>
          <p:nvPr/>
        </p:nvSpPr>
        <p:spPr>
          <a:xfrm>
            <a:off x="3819159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8" name="object 7818"/>
          <p:cNvSpPr/>
          <p:nvPr/>
        </p:nvSpPr>
        <p:spPr>
          <a:xfrm>
            <a:off x="3855138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9" name="object 7819"/>
          <p:cNvSpPr/>
          <p:nvPr/>
        </p:nvSpPr>
        <p:spPr>
          <a:xfrm>
            <a:off x="3891142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0" name="object 7820"/>
          <p:cNvSpPr/>
          <p:nvPr/>
        </p:nvSpPr>
        <p:spPr>
          <a:xfrm>
            <a:off x="3927134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1" name="object 7821"/>
          <p:cNvSpPr/>
          <p:nvPr/>
        </p:nvSpPr>
        <p:spPr>
          <a:xfrm>
            <a:off x="3963126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2" name="object 7822"/>
          <p:cNvSpPr/>
          <p:nvPr/>
        </p:nvSpPr>
        <p:spPr>
          <a:xfrm>
            <a:off x="3999131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3" name="object 7823"/>
          <p:cNvSpPr/>
          <p:nvPr/>
        </p:nvSpPr>
        <p:spPr>
          <a:xfrm>
            <a:off x="4035122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4" name="object 7824"/>
          <p:cNvSpPr/>
          <p:nvPr/>
        </p:nvSpPr>
        <p:spPr>
          <a:xfrm>
            <a:off x="4071127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5" name="object 7825"/>
          <p:cNvSpPr/>
          <p:nvPr/>
        </p:nvSpPr>
        <p:spPr>
          <a:xfrm>
            <a:off x="4107131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6" name="object 7826"/>
          <p:cNvSpPr/>
          <p:nvPr/>
        </p:nvSpPr>
        <p:spPr>
          <a:xfrm>
            <a:off x="4143110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7" name="object 7827"/>
          <p:cNvSpPr/>
          <p:nvPr/>
        </p:nvSpPr>
        <p:spPr>
          <a:xfrm>
            <a:off x="4179115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8" name="object 7828"/>
          <p:cNvSpPr/>
          <p:nvPr/>
        </p:nvSpPr>
        <p:spPr>
          <a:xfrm>
            <a:off x="4215119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9" name="object 7829"/>
          <p:cNvSpPr/>
          <p:nvPr/>
        </p:nvSpPr>
        <p:spPr>
          <a:xfrm>
            <a:off x="4251111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0" name="object 7830"/>
          <p:cNvSpPr/>
          <p:nvPr/>
        </p:nvSpPr>
        <p:spPr>
          <a:xfrm>
            <a:off x="4287103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1" name="object 7831"/>
          <p:cNvSpPr/>
          <p:nvPr/>
        </p:nvSpPr>
        <p:spPr>
          <a:xfrm>
            <a:off x="4323107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2" name="object 7832"/>
          <p:cNvSpPr/>
          <p:nvPr/>
        </p:nvSpPr>
        <p:spPr>
          <a:xfrm>
            <a:off x="4359087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3" name="object 7833"/>
          <p:cNvSpPr/>
          <p:nvPr/>
        </p:nvSpPr>
        <p:spPr>
          <a:xfrm>
            <a:off x="4395091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4" name="object 7834"/>
          <p:cNvSpPr/>
          <p:nvPr/>
        </p:nvSpPr>
        <p:spPr>
          <a:xfrm>
            <a:off x="4431083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5" name="object 7835"/>
          <p:cNvSpPr/>
          <p:nvPr/>
        </p:nvSpPr>
        <p:spPr>
          <a:xfrm>
            <a:off x="4467087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6" name="object 7836"/>
          <p:cNvSpPr/>
          <p:nvPr/>
        </p:nvSpPr>
        <p:spPr>
          <a:xfrm>
            <a:off x="4503079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7" name="object 7837"/>
          <p:cNvSpPr/>
          <p:nvPr/>
        </p:nvSpPr>
        <p:spPr>
          <a:xfrm>
            <a:off x="4539096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8" name="object 7838"/>
          <p:cNvSpPr/>
          <p:nvPr/>
        </p:nvSpPr>
        <p:spPr>
          <a:xfrm>
            <a:off x="4575088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9" name="object 7839"/>
          <p:cNvSpPr/>
          <p:nvPr/>
        </p:nvSpPr>
        <p:spPr>
          <a:xfrm>
            <a:off x="4611080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0" name="object 7840"/>
          <p:cNvSpPr/>
          <p:nvPr/>
        </p:nvSpPr>
        <p:spPr>
          <a:xfrm>
            <a:off x="4647072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1" name="object 7841"/>
          <p:cNvSpPr/>
          <p:nvPr/>
        </p:nvSpPr>
        <p:spPr>
          <a:xfrm>
            <a:off x="4683076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2" name="object 7842"/>
          <p:cNvSpPr/>
          <p:nvPr/>
        </p:nvSpPr>
        <p:spPr>
          <a:xfrm>
            <a:off x="4719069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3" name="object 7843"/>
          <p:cNvSpPr/>
          <p:nvPr/>
        </p:nvSpPr>
        <p:spPr>
          <a:xfrm>
            <a:off x="4755072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4" name="object 7844"/>
          <p:cNvSpPr/>
          <p:nvPr/>
        </p:nvSpPr>
        <p:spPr>
          <a:xfrm>
            <a:off x="4791078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5" name="object 7845"/>
          <p:cNvSpPr/>
          <p:nvPr/>
        </p:nvSpPr>
        <p:spPr>
          <a:xfrm>
            <a:off x="4827083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6" name="object 7846"/>
          <p:cNvSpPr/>
          <p:nvPr/>
        </p:nvSpPr>
        <p:spPr>
          <a:xfrm>
            <a:off x="4863075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7" name="object 7847"/>
          <p:cNvSpPr/>
          <p:nvPr/>
        </p:nvSpPr>
        <p:spPr>
          <a:xfrm>
            <a:off x="4899066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8" name="object 7848"/>
          <p:cNvSpPr/>
          <p:nvPr/>
        </p:nvSpPr>
        <p:spPr>
          <a:xfrm>
            <a:off x="4935071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9" name="object 7849"/>
          <p:cNvSpPr/>
          <p:nvPr/>
        </p:nvSpPr>
        <p:spPr>
          <a:xfrm>
            <a:off x="4971076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0" name="object 7850"/>
          <p:cNvSpPr/>
          <p:nvPr/>
        </p:nvSpPr>
        <p:spPr>
          <a:xfrm>
            <a:off x="5007067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1" name="object 7851"/>
          <p:cNvSpPr/>
          <p:nvPr/>
        </p:nvSpPr>
        <p:spPr>
          <a:xfrm>
            <a:off x="5043072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2" name="object 7852"/>
          <p:cNvSpPr/>
          <p:nvPr/>
        </p:nvSpPr>
        <p:spPr>
          <a:xfrm>
            <a:off x="5079076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3" name="object 7853"/>
          <p:cNvSpPr/>
          <p:nvPr/>
        </p:nvSpPr>
        <p:spPr>
          <a:xfrm>
            <a:off x="5115068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4" name="object 7854"/>
          <p:cNvSpPr/>
          <p:nvPr/>
        </p:nvSpPr>
        <p:spPr>
          <a:xfrm>
            <a:off x="5151073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5" name="object 7855"/>
          <p:cNvSpPr/>
          <p:nvPr/>
        </p:nvSpPr>
        <p:spPr>
          <a:xfrm>
            <a:off x="5187077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6" name="object 7856"/>
          <p:cNvSpPr/>
          <p:nvPr/>
        </p:nvSpPr>
        <p:spPr>
          <a:xfrm>
            <a:off x="5223081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7" name="object 7857"/>
          <p:cNvSpPr/>
          <p:nvPr/>
        </p:nvSpPr>
        <p:spPr>
          <a:xfrm>
            <a:off x="5259073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8" name="object 7858"/>
          <p:cNvSpPr/>
          <p:nvPr/>
        </p:nvSpPr>
        <p:spPr>
          <a:xfrm>
            <a:off x="5295078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9" name="object 7859"/>
          <p:cNvSpPr/>
          <p:nvPr/>
        </p:nvSpPr>
        <p:spPr>
          <a:xfrm>
            <a:off x="5331082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0" name="object 7860"/>
          <p:cNvSpPr/>
          <p:nvPr/>
        </p:nvSpPr>
        <p:spPr>
          <a:xfrm>
            <a:off x="5367074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1" name="object 7861"/>
          <p:cNvSpPr/>
          <p:nvPr/>
        </p:nvSpPr>
        <p:spPr>
          <a:xfrm>
            <a:off x="5403079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2" name="object 7862"/>
          <p:cNvSpPr/>
          <p:nvPr/>
        </p:nvSpPr>
        <p:spPr>
          <a:xfrm>
            <a:off x="5439070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3" name="object 7863"/>
          <p:cNvSpPr/>
          <p:nvPr/>
        </p:nvSpPr>
        <p:spPr>
          <a:xfrm>
            <a:off x="5475076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4" name="object 7864"/>
          <p:cNvSpPr/>
          <p:nvPr/>
        </p:nvSpPr>
        <p:spPr>
          <a:xfrm>
            <a:off x="5511067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5" name="object 7865"/>
          <p:cNvSpPr/>
          <p:nvPr/>
        </p:nvSpPr>
        <p:spPr>
          <a:xfrm>
            <a:off x="5547071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6" name="object 7866"/>
          <p:cNvSpPr/>
          <p:nvPr/>
        </p:nvSpPr>
        <p:spPr>
          <a:xfrm>
            <a:off x="5583077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7" name="object 7867"/>
          <p:cNvSpPr/>
          <p:nvPr/>
        </p:nvSpPr>
        <p:spPr>
          <a:xfrm>
            <a:off x="5619067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8" name="object 7868"/>
          <p:cNvSpPr/>
          <p:nvPr/>
        </p:nvSpPr>
        <p:spPr>
          <a:xfrm>
            <a:off x="5655072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9" name="object 7869"/>
          <p:cNvSpPr/>
          <p:nvPr/>
        </p:nvSpPr>
        <p:spPr>
          <a:xfrm>
            <a:off x="5691077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0" name="object 7870"/>
          <p:cNvSpPr/>
          <p:nvPr/>
        </p:nvSpPr>
        <p:spPr>
          <a:xfrm>
            <a:off x="5727068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1" name="object 7871"/>
          <p:cNvSpPr/>
          <p:nvPr/>
        </p:nvSpPr>
        <p:spPr>
          <a:xfrm>
            <a:off x="5763073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2" name="object 7872"/>
          <p:cNvSpPr/>
          <p:nvPr/>
        </p:nvSpPr>
        <p:spPr>
          <a:xfrm>
            <a:off x="5799077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3" name="object 7873"/>
          <p:cNvSpPr/>
          <p:nvPr/>
        </p:nvSpPr>
        <p:spPr>
          <a:xfrm>
            <a:off x="5835082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4" name="object 7874"/>
          <p:cNvSpPr/>
          <p:nvPr/>
        </p:nvSpPr>
        <p:spPr>
          <a:xfrm>
            <a:off x="5871074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5" name="object 7875"/>
          <p:cNvSpPr/>
          <p:nvPr/>
        </p:nvSpPr>
        <p:spPr>
          <a:xfrm>
            <a:off x="5907078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6" name="object 7876"/>
          <p:cNvSpPr/>
          <p:nvPr/>
        </p:nvSpPr>
        <p:spPr>
          <a:xfrm>
            <a:off x="5943082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7" name="object 7877"/>
          <p:cNvSpPr/>
          <p:nvPr/>
        </p:nvSpPr>
        <p:spPr>
          <a:xfrm>
            <a:off x="5979074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8" name="object 7878"/>
          <p:cNvSpPr/>
          <p:nvPr/>
        </p:nvSpPr>
        <p:spPr>
          <a:xfrm>
            <a:off x="6015066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9" name="object 7879"/>
          <p:cNvSpPr/>
          <p:nvPr/>
        </p:nvSpPr>
        <p:spPr>
          <a:xfrm>
            <a:off x="6051071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0" name="object 7880"/>
          <p:cNvSpPr/>
          <p:nvPr/>
        </p:nvSpPr>
        <p:spPr>
          <a:xfrm>
            <a:off x="6087075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1" name="object 7881"/>
          <p:cNvSpPr/>
          <p:nvPr/>
        </p:nvSpPr>
        <p:spPr>
          <a:xfrm>
            <a:off x="6123067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2" name="object 7882"/>
          <p:cNvSpPr/>
          <p:nvPr/>
        </p:nvSpPr>
        <p:spPr>
          <a:xfrm>
            <a:off x="6159072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3" name="object 7883"/>
          <p:cNvSpPr/>
          <p:nvPr/>
        </p:nvSpPr>
        <p:spPr>
          <a:xfrm>
            <a:off x="6195076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4" name="object 7884"/>
          <p:cNvSpPr/>
          <p:nvPr/>
        </p:nvSpPr>
        <p:spPr>
          <a:xfrm>
            <a:off x="6231068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5" name="object 7885"/>
          <p:cNvSpPr/>
          <p:nvPr/>
        </p:nvSpPr>
        <p:spPr>
          <a:xfrm>
            <a:off x="6267072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6" name="object 7886"/>
          <p:cNvSpPr/>
          <p:nvPr/>
        </p:nvSpPr>
        <p:spPr>
          <a:xfrm>
            <a:off x="6303077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7" name="object 7887"/>
          <p:cNvSpPr/>
          <p:nvPr/>
        </p:nvSpPr>
        <p:spPr>
          <a:xfrm>
            <a:off x="6339069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8" name="object 7888"/>
          <p:cNvSpPr/>
          <p:nvPr/>
        </p:nvSpPr>
        <p:spPr>
          <a:xfrm>
            <a:off x="6375073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9" name="object 7889"/>
          <p:cNvSpPr/>
          <p:nvPr/>
        </p:nvSpPr>
        <p:spPr>
          <a:xfrm>
            <a:off x="6411078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0" name="object 7890"/>
          <p:cNvSpPr/>
          <p:nvPr/>
        </p:nvSpPr>
        <p:spPr>
          <a:xfrm>
            <a:off x="6447082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1" name="object 7891"/>
          <p:cNvSpPr/>
          <p:nvPr/>
        </p:nvSpPr>
        <p:spPr>
          <a:xfrm>
            <a:off x="6483075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2" name="object 7892"/>
          <p:cNvSpPr/>
          <p:nvPr/>
        </p:nvSpPr>
        <p:spPr>
          <a:xfrm>
            <a:off x="6519078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3" name="object 7893"/>
          <p:cNvSpPr/>
          <p:nvPr/>
        </p:nvSpPr>
        <p:spPr>
          <a:xfrm>
            <a:off x="6555083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4" name="object 7894"/>
          <p:cNvSpPr/>
          <p:nvPr/>
        </p:nvSpPr>
        <p:spPr>
          <a:xfrm>
            <a:off x="6591075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5" name="object 7895"/>
          <p:cNvSpPr/>
          <p:nvPr/>
        </p:nvSpPr>
        <p:spPr>
          <a:xfrm>
            <a:off x="6627068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6" name="object 7896"/>
          <p:cNvSpPr/>
          <p:nvPr/>
        </p:nvSpPr>
        <p:spPr>
          <a:xfrm>
            <a:off x="6663071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7" name="object 7897"/>
          <p:cNvSpPr/>
          <p:nvPr/>
        </p:nvSpPr>
        <p:spPr>
          <a:xfrm>
            <a:off x="6699076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8" name="object 7898"/>
          <p:cNvSpPr/>
          <p:nvPr/>
        </p:nvSpPr>
        <p:spPr>
          <a:xfrm>
            <a:off x="6735067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9" name="object 7899"/>
          <p:cNvSpPr/>
          <p:nvPr/>
        </p:nvSpPr>
        <p:spPr>
          <a:xfrm>
            <a:off x="6771073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0" name="object 7900"/>
          <p:cNvSpPr/>
          <p:nvPr/>
        </p:nvSpPr>
        <p:spPr>
          <a:xfrm>
            <a:off x="6807076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1" name="object 7901"/>
          <p:cNvSpPr/>
          <p:nvPr/>
        </p:nvSpPr>
        <p:spPr>
          <a:xfrm>
            <a:off x="6843068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2" name="object 7902"/>
          <p:cNvSpPr/>
          <p:nvPr/>
        </p:nvSpPr>
        <p:spPr>
          <a:xfrm>
            <a:off x="6879073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3" name="object 7903"/>
          <p:cNvSpPr/>
          <p:nvPr/>
        </p:nvSpPr>
        <p:spPr>
          <a:xfrm>
            <a:off x="6915077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4" name="object 7904"/>
          <p:cNvSpPr/>
          <p:nvPr/>
        </p:nvSpPr>
        <p:spPr>
          <a:xfrm>
            <a:off x="6951081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5" name="object 7905"/>
          <p:cNvSpPr/>
          <p:nvPr/>
        </p:nvSpPr>
        <p:spPr>
          <a:xfrm>
            <a:off x="6987074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6" name="object 7906"/>
          <p:cNvSpPr/>
          <p:nvPr/>
        </p:nvSpPr>
        <p:spPr>
          <a:xfrm>
            <a:off x="7023078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7" name="object 7907"/>
          <p:cNvSpPr/>
          <p:nvPr/>
        </p:nvSpPr>
        <p:spPr>
          <a:xfrm>
            <a:off x="7059083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8" name="object 7908"/>
          <p:cNvSpPr/>
          <p:nvPr/>
        </p:nvSpPr>
        <p:spPr>
          <a:xfrm>
            <a:off x="7095074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9" name="object 7909"/>
          <p:cNvSpPr/>
          <p:nvPr/>
        </p:nvSpPr>
        <p:spPr>
          <a:xfrm>
            <a:off x="7131079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0" name="object 7910"/>
          <p:cNvSpPr/>
          <p:nvPr/>
        </p:nvSpPr>
        <p:spPr>
          <a:xfrm>
            <a:off x="7167071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1" name="object 7911"/>
          <p:cNvSpPr/>
          <p:nvPr/>
        </p:nvSpPr>
        <p:spPr>
          <a:xfrm>
            <a:off x="7203076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2" name="object 7912"/>
          <p:cNvSpPr/>
          <p:nvPr/>
        </p:nvSpPr>
        <p:spPr>
          <a:xfrm>
            <a:off x="7239067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3" name="object 7913"/>
          <p:cNvSpPr/>
          <p:nvPr/>
        </p:nvSpPr>
        <p:spPr>
          <a:xfrm>
            <a:off x="7275071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4" name="object 7914"/>
          <p:cNvSpPr/>
          <p:nvPr/>
        </p:nvSpPr>
        <p:spPr>
          <a:xfrm>
            <a:off x="7311076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5" name="object 7915"/>
          <p:cNvSpPr/>
          <p:nvPr/>
        </p:nvSpPr>
        <p:spPr>
          <a:xfrm>
            <a:off x="7347081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6" name="object 7916"/>
          <p:cNvSpPr/>
          <p:nvPr/>
        </p:nvSpPr>
        <p:spPr>
          <a:xfrm>
            <a:off x="7383072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7" name="object 7917"/>
          <p:cNvSpPr/>
          <p:nvPr/>
        </p:nvSpPr>
        <p:spPr>
          <a:xfrm>
            <a:off x="7419077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8" name="object 7918"/>
          <p:cNvSpPr/>
          <p:nvPr/>
        </p:nvSpPr>
        <p:spPr>
          <a:xfrm>
            <a:off x="7455081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9" name="object 7919"/>
          <p:cNvSpPr/>
          <p:nvPr/>
        </p:nvSpPr>
        <p:spPr>
          <a:xfrm>
            <a:off x="7491073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0" name="object 7920"/>
          <p:cNvSpPr/>
          <p:nvPr/>
        </p:nvSpPr>
        <p:spPr>
          <a:xfrm>
            <a:off x="7527077" y="2510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1" name="object 7921"/>
          <p:cNvSpPr/>
          <p:nvPr/>
        </p:nvSpPr>
        <p:spPr>
          <a:xfrm>
            <a:off x="3711096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2" name="object 7922"/>
          <p:cNvSpPr/>
          <p:nvPr/>
        </p:nvSpPr>
        <p:spPr>
          <a:xfrm>
            <a:off x="3747100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3" name="object 7923"/>
          <p:cNvSpPr/>
          <p:nvPr/>
        </p:nvSpPr>
        <p:spPr>
          <a:xfrm>
            <a:off x="3783092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4" name="object 7924"/>
          <p:cNvSpPr/>
          <p:nvPr/>
        </p:nvSpPr>
        <p:spPr>
          <a:xfrm>
            <a:off x="3819097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5" name="object 7925"/>
          <p:cNvSpPr/>
          <p:nvPr/>
        </p:nvSpPr>
        <p:spPr>
          <a:xfrm>
            <a:off x="3855075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6" name="object 7926"/>
          <p:cNvSpPr/>
          <p:nvPr/>
        </p:nvSpPr>
        <p:spPr>
          <a:xfrm>
            <a:off x="3891080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7" name="object 7927"/>
          <p:cNvSpPr/>
          <p:nvPr/>
        </p:nvSpPr>
        <p:spPr>
          <a:xfrm>
            <a:off x="3927072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8" name="object 7928"/>
          <p:cNvSpPr/>
          <p:nvPr/>
        </p:nvSpPr>
        <p:spPr>
          <a:xfrm>
            <a:off x="3963064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9" name="object 7929"/>
          <p:cNvSpPr/>
          <p:nvPr/>
        </p:nvSpPr>
        <p:spPr>
          <a:xfrm>
            <a:off x="3999068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0" name="object 7930"/>
          <p:cNvSpPr/>
          <p:nvPr/>
        </p:nvSpPr>
        <p:spPr>
          <a:xfrm>
            <a:off x="4035060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1" name="object 7931"/>
          <p:cNvSpPr/>
          <p:nvPr/>
        </p:nvSpPr>
        <p:spPr>
          <a:xfrm>
            <a:off x="4071065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2" name="object 7932"/>
          <p:cNvSpPr/>
          <p:nvPr/>
        </p:nvSpPr>
        <p:spPr>
          <a:xfrm>
            <a:off x="4107069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3" name="object 7933"/>
          <p:cNvSpPr/>
          <p:nvPr/>
        </p:nvSpPr>
        <p:spPr>
          <a:xfrm>
            <a:off x="4143048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4" name="object 7934"/>
          <p:cNvSpPr/>
          <p:nvPr/>
        </p:nvSpPr>
        <p:spPr>
          <a:xfrm>
            <a:off x="4179053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5" name="object 7935"/>
          <p:cNvSpPr/>
          <p:nvPr/>
        </p:nvSpPr>
        <p:spPr>
          <a:xfrm>
            <a:off x="4215057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6" name="object 7936"/>
          <p:cNvSpPr/>
          <p:nvPr/>
        </p:nvSpPr>
        <p:spPr>
          <a:xfrm>
            <a:off x="4251049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7" name="object 7937"/>
          <p:cNvSpPr/>
          <p:nvPr/>
        </p:nvSpPr>
        <p:spPr>
          <a:xfrm>
            <a:off x="4287041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8" name="object 7938"/>
          <p:cNvSpPr/>
          <p:nvPr/>
        </p:nvSpPr>
        <p:spPr>
          <a:xfrm>
            <a:off x="4323045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9" name="object 7939"/>
          <p:cNvSpPr/>
          <p:nvPr/>
        </p:nvSpPr>
        <p:spPr>
          <a:xfrm>
            <a:off x="4359024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0" name="object 7940"/>
          <p:cNvSpPr/>
          <p:nvPr/>
        </p:nvSpPr>
        <p:spPr>
          <a:xfrm>
            <a:off x="4395029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1" name="object 7941"/>
          <p:cNvSpPr/>
          <p:nvPr/>
        </p:nvSpPr>
        <p:spPr>
          <a:xfrm>
            <a:off x="4431021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2" name="object 7942"/>
          <p:cNvSpPr/>
          <p:nvPr/>
        </p:nvSpPr>
        <p:spPr>
          <a:xfrm>
            <a:off x="4467026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3" name="object 7943"/>
          <p:cNvSpPr/>
          <p:nvPr/>
        </p:nvSpPr>
        <p:spPr>
          <a:xfrm>
            <a:off x="4503018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4" name="object 7944"/>
          <p:cNvSpPr/>
          <p:nvPr/>
        </p:nvSpPr>
        <p:spPr>
          <a:xfrm>
            <a:off x="4539034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5" name="object 7945"/>
          <p:cNvSpPr/>
          <p:nvPr/>
        </p:nvSpPr>
        <p:spPr>
          <a:xfrm>
            <a:off x="4575027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6" name="object 7946"/>
          <p:cNvSpPr/>
          <p:nvPr/>
        </p:nvSpPr>
        <p:spPr>
          <a:xfrm>
            <a:off x="4611018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7" name="object 7947"/>
          <p:cNvSpPr/>
          <p:nvPr/>
        </p:nvSpPr>
        <p:spPr>
          <a:xfrm>
            <a:off x="4647011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8" name="object 7948"/>
          <p:cNvSpPr/>
          <p:nvPr/>
        </p:nvSpPr>
        <p:spPr>
          <a:xfrm>
            <a:off x="4683015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9" name="object 7949"/>
          <p:cNvSpPr/>
          <p:nvPr/>
        </p:nvSpPr>
        <p:spPr>
          <a:xfrm>
            <a:off x="4719007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0" name="object 7950"/>
          <p:cNvSpPr/>
          <p:nvPr/>
        </p:nvSpPr>
        <p:spPr>
          <a:xfrm>
            <a:off x="4755012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1" name="object 7951"/>
          <p:cNvSpPr/>
          <p:nvPr/>
        </p:nvSpPr>
        <p:spPr>
          <a:xfrm>
            <a:off x="4791016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2" name="object 7952"/>
          <p:cNvSpPr/>
          <p:nvPr/>
        </p:nvSpPr>
        <p:spPr>
          <a:xfrm>
            <a:off x="4827021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3" name="object 7953"/>
          <p:cNvSpPr/>
          <p:nvPr/>
        </p:nvSpPr>
        <p:spPr>
          <a:xfrm>
            <a:off x="4863012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4" name="object 7954"/>
          <p:cNvSpPr/>
          <p:nvPr/>
        </p:nvSpPr>
        <p:spPr>
          <a:xfrm>
            <a:off x="4899004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5" name="object 7955"/>
          <p:cNvSpPr/>
          <p:nvPr/>
        </p:nvSpPr>
        <p:spPr>
          <a:xfrm>
            <a:off x="4935009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6" name="object 7956"/>
          <p:cNvSpPr/>
          <p:nvPr/>
        </p:nvSpPr>
        <p:spPr>
          <a:xfrm>
            <a:off x="4971013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7" name="object 7957"/>
          <p:cNvSpPr/>
          <p:nvPr/>
        </p:nvSpPr>
        <p:spPr>
          <a:xfrm>
            <a:off x="5007005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8" name="object 7958"/>
          <p:cNvSpPr/>
          <p:nvPr/>
        </p:nvSpPr>
        <p:spPr>
          <a:xfrm>
            <a:off x="5043010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9" name="object 7959"/>
          <p:cNvSpPr/>
          <p:nvPr/>
        </p:nvSpPr>
        <p:spPr>
          <a:xfrm>
            <a:off x="5079014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0" name="object 7960"/>
          <p:cNvSpPr/>
          <p:nvPr/>
        </p:nvSpPr>
        <p:spPr>
          <a:xfrm>
            <a:off x="5115006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1" name="object 7961"/>
          <p:cNvSpPr/>
          <p:nvPr/>
        </p:nvSpPr>
        <p:spPr>
          <a:xfrm>
            <a:off x="5151010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2" name="object 7962"/>
          <p:cNvSpPr/>
          <p:nvPr/>
        </p:nvSpPr>
        <p:spPr>
          <a:xfrm>
            <a:off x="5187015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3" name="object 7963"/>
          <p:cNvSpPr/>
          <p:nvPr/>
        </p:nvSpPr>
        <p:spPr>
          <a:xfrm>
            <a:off x="5223019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4" name="object 7964"/>
          <p:cNvSpPr/>
          <p:nvPr/>
        </p:nvSpPr>
        <p:spPr>
          <a:xfrm>
            <a:off x="5259011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5" name="object 7965"/>
          <p:cNvSpPr/>
          <p:nvPr/>
        </p:nvSpPr>
        <p:spPr>
          <a:xfrm>
            <a:off x="5295015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6" name="object 7966"/>
          <p:cNvSpPr/>
          <p:nvPr/>
        </p:nvSpPr>
        <p:spPr>
          <a:xfrm>
            <a:off x="5331021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7" name="object 7967"/>
          <p:cNvSpPr/>
          <p:nvPr/>
        </p:nvSpPr>
        <p:spPr>
          <a:xfrm>
            <a:off x="5367012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8" name="object 7968"/>
          <p:cNvSpPr/>
          <p:nvPr/>
        </p:nvSpPr>
        <p:spPr>
          <a:xfrm>
            <a:off x="5403018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9" name="object 7969"/>
          <p:cNvSpPr/>
          <p:nvPr/>
        </p:nvSpPr>
        <p:spPr>
          <a:xfrm>
            <a:off x="5439009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0" name="object 7970"/>
          <p:cNvSpPr/>
          <p:nvPr/>
        </p:nvSpPr>
        <p:spPr>
          <a:xfrm>
            <a:off x="5475014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1" name="object 7971"/>
          <p:cNvSpPr/>
          <p:nvPr/>
        </p:nvSpPr>
        <p:spPr>
          <a:xfrm>
            <a:off x="5511006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2" name="object 7972"/>
          <p:cNvSpPr/>
          <p:nvPr/>
        </p:nvSpPr>
        <p:spPr>
          <a:xfrm>
            <a:off x="5547010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3" name="object 7973"/>
          <p:cNvSpPr/>
          <p:nvPr/>
        </p:nvSpPr>
        <p:spPr>
          <a:xfrm>
            <a:off x="5583015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4" name="object 7974"/>
          <p:cNvSpPr/>
          <p:nvPr/>
        </p:nvSpPr>
        <p:spPr>
          <a:xfrm>
            <a:off x="5619007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5" name="object 7975"/>
          <p:cNvSpPr/>
          <p:nvPr/>
        </p:nvSpPr>
        <p:spPr>
          <a:xfrm>
            <a:off x="5655011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6" name="object 7976"/>
          <p:cNvSpPr/>
          <p:nvPr/>
        </p:nvSpPr>
        <p:spPr>
          <a:xfrm>
            <a:off x="5691016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7" name="object 7977"/>
          <p:cNvSpPr/>
          <p:nvPr/>
        </p:nvSpPr>
        <p:spPr>
          <a:xfrm>
            <a:off x="5727007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8" name="object 7978"/>
          <p:cNvSpPr/>
          <p:nvPr/>
        </p:nvSpPr>
        <p:spPr>
          <a:xfrm>
            <a:off x="5763011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9" name="object 7979"/>
          <p:cNvSpPr/>
          <p:nvPr/>
        </p:nvSpPr>
        <p:spPr>
          <a:xfrm>
            <a:off x="5799015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0" name="object 7980"/>
          <p:cNvSpPr/>
          <p:nvPr/>
        </p:nvSpPr>
        <p:spPr>
          <a:xfrm>
            <a:off x="5835021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1" name="object 7981"/>
          <p:cNvSpPr/>
          <p:nvPr/>
        </p:nvSpPr>
        <p:spPr>
          <a:xfrm>
            <a:off x="5871011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2" name="object 7982"/>
          <p:cNvSpPr/>
          <p:nvPr/>
        </p:nvSpPr>
        <p:spPr>
          <a:xfrm>
            <a:off x="5907016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3" name="object 7983"/>
          <p:cNvSpPr/>
          <p:nvPr/>
        </p:nvSpPr>
        <p:spPr>
          <a:xfrm>
            <a:off x="5943022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4" name="object 7984"/>
          <p:cNvSpPr/>
          <p:nvPr/>
        </p:nvSpPr>
        <p:spPr>
          <a:xfrm>
            <a:off x="5979014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5" name="object 7985"/>
          <p:cNvSpPr/>
          <p:nvPr/>
        </p:nvSpPr>
        <p:spPr>
          <a:xfrm>
            <a:off x="6015005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6" name="object 7986"/>
          <p:cNvSpPr/>
          <p:nvPr/>
        </p:nvSpPr>
        <p:spPr>
          <a:xfrm>
            <a:off x="6051008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7" name="object 7987"/>
          <p:cNvSpPr/>
          <p:nvPr/>
        </p:nvSpPr>
        <p:spPr>
          <a:xfrm>
            <a:off x="6087014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8" name="object 7988"/>
          <p:cNvSpPr/>
          <p:nvPr/>
        </p:nvSpPr>
        <p:spPr>
          <a:xfrm>
            <a:off x="6123006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9" name="object 7989"/>
          <p:cNvSpPr/>
          <p:nvPr/>
        </p:nvSpPr>
        <p:spPr>
          <a:xfrm>
            <a:off x="6159009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0" name="object 7990"/>
          <p:cNvSpPr/>
          <p:nvPr/>
        </p:nvSpPr>
        <p:spPr>
          <a:xfrm>
            <a:off x="6195015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1" name="object 7991"/>
          <p:cNvSpPr/>
          <p:nvPr/>
        </p:nvSpPr>
        <p:spPr>
          <a:xfrm>
            <a:off x="6231007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2" name="object 7992"/>
          <p:cNvSpPr/>
          <p:nvPr/>
        </p:nvSpPr>
        <p:spPr>
          <a:xfrm>
            <a:off x="6267010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3" name="object 7993"/>
          <p:cNvSpPr/>
          <p:nvPr/>
        </p:nvSpPr>
        <p:spPr>
          <a:xfrm>
            <a:off x="6303016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4" name="object 7994"/>
          <p:cNvSpPr/>
          <p:nvPr/>
        </p:nvSpPr>
        <p:spPr>
          <a:xfrm>
            <a:off x="6339008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5" name="object 7995"/>
          <p:cNvSpPr/>
          <p:nvPr/>
        </p:nvSpPr>
        <p:spPr>
          <a:xfrm>
            <a:off x="6375011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6" name="object 7996"/>
          <p:cNvSpPr/>
          <p:nvPr/>
        </p:nvSpPr>
        <p:spPr>
          <a:xfrm>
            <a:off x="6411016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7" name="object 7997"/>
          <p:cNvSpPr/>
          <p:nvPr/>
        </p:nvSpPr>
        <p:spPr>
          <a:xfrm>
            <a:off x="6447020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8" name="object 7998"/>
          <p:cNvSpPr/>
          <p:nvPr/>
        </p:nvSpPr>
        <p:spPr>
          <a:xfrm>
            <a:off x="6483013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9" name="object 7999"/>
          <p:cNvSpPr/>
          <p:nvPr/>
        </p:nvSpPr>
        <p:spPr>
          <a:xfrm>
            <a:off x="6519016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0" name="object 8000"/>
          <p:cNvSpPr/>
          <p:nvPr/>
        </p:nvSpPr>
        <p:spPr>
          <a:xfrm>
            <a:off x="6555020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1" name="object 8001"/>
          <p:cNvSpPr/>
          <p:nvPr/>
        </p:nvSpPr>
        <p:spPr>
          <a:xfrm>
            <a:off x="6591013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2" name="object 8002"/>
          <p:cNvSpPr/>
          <p:nvPr/>
        </p:nvSpPr>
        <p:spPr>
          <a:xfrm>
            <a:off x="6627006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3" name="object 8003"/>
          <p:cNvSpPr/>
          <p:nvPr/>
        </p:nvSpPr>
        <p:spPr>
          <a:xfrm>
            <a:off x="6663137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4" name="object 8004"/>
          <p:cNvSpPr/>
          <p:nvPr/>
        </p:nvSpPr>
        <p:spPr>
          <a:xfrm>
            <a:off x="6699140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5" name="object 8005"/>
          <p:cNvSpPr/>
          <p:nvPr/>
        </p:nvSpPr>
        <p:spPr>
          <a:xfrm>
            <a:off x="6735133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6" name="object 8006"/>
          <p:cNvSpPr/>
          <p:nvPr/>
        </p:nvSpPr>
        <p:spPr>
          <a:xfrm>
            <a:off x="6771138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7" name="object 8007"/>
          <p:cNvSpPr/>
          <p:nvPr/>
        </p:nvSpPr>
        <p:spPr>
          <a:xfrm>
            <a:off x="6807142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8" name="object 8008"/>
          <p:cNvSpPr/>
          <p:nvPr/>
        </p:nvSpPr>
        <p:spPr>
          <a:xfrm>
            <a:off x="6843133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9" name="object 8009"/>
          <p:cNvSpPr/>
          <p:nvPr/>
        </p:nvSpPr>
        <p:spPr>
          <a:xfrm>
            <a:off x="6879139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0" name="object 8010"/>
          <p:cNvSpPr/>
          <p:nvPr/>
        </p:nvSpPr>
        <p:spPr>
          <a:xfrm>
            <a:off x="6915143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1" name="object 8011"/>
          <p:cNvSpPr/>
          <p:nvPr/>
        </p:nvSpPr>
        <p:spPr>
          <a:xfrm>
            <a:off x="6951147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2" name="object 8012"/>
          <p:cNvSpPr/>
          <p:nvPr/>
        </p:nvSpPr>
        <p:spPr>
          <a:xfrm>
            <a:off x="6987138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3" name="object 8013"/>
          <p:cNvSpPr/>
          <p:nvPr/>
        </p:nvSpPr>
        <p:spPr>
          <a:xfrm>
            <a:off x="7023143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4" name="object 8014"/>
          <p:cNvSpPr/>
          <p:nvPr/>
        </p:nvSpPr>
        <p:spPr>
          <a:xfrm>
            <a:off x="7059148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5" name="object 8015"/>
          <p:cNvSpPr/>
          <p:nvPr/>
        </p:nvSpPr>
        <p:spPr>
          <a:xfrm>
            <a:off x="7095139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6" name="object 8016"/>
          <p:cNvSpPr/>
          <p:nvPr/>
        </p:nvSpPr>
        <p:spPr>
          <a:xfrm>
            <a:off x="7131143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7" name="object 8017"/>
          <p:cNvSpPr/>
          <p:nvPr/>
        </p:nvSpPr>
        <p:spPr>
          <a:xfrm>
            <a:off x="7167136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8" name="object 8018"/>
          <p:cNvSpPr/>
          <p:nvPr/>
        </p:nvSpPr>
        <p:spPr>
          <a:xfrm>
            <a:off x="7203141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9" name="object 8019"/>
          <p:cNvSpPr/>
          <p:nvPr/>
        </p:nvSpPr>
        <p:spPr>
          <a:xfrm>
            <a:off x="7239133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0" name="object 8020"/>
          <p:cNvSpPr/>
          <p:nvPr/>
        </p:nvSpPr>
        <p:spPr>
          <a:xfrm>
            <a:off x="7275136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1" name="object 8021"/>
          <p:cNvSpPr/>
          <p:nvPr/>
        </p:nvSpPr>
        <p:spPr>
          <a:xfrm>
            <a:off x="7311141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2" name="object 8022"/>
          <p:cNvSpPr/>
          <p:nvPr/>
        </p:nvSpPr>
        <p:spPr>
          <a:xfrm>
            <a:off x="7347146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3" name="object 8023"/>
          <p:cNvSpPr/>
          <p:nvPr/>
        </p:nvSpPr>
        <p:spPr>
          <a:xfrm>
            <a:off x="7383137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4" name="object 8024"/>
          <p:cNvSpPr/>
          <p:nvPr/>
        </p:nvSpPr>
        <p:spPr>
          <a:xfrm>
            <a:off x="7419141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5" name="object 8025"/>
          <p:cNvSpPr/>
          <p:nvPr/>
        </p:nvSpPr>
        <p:spPr>
          <a:xfrm>
            <a:off x="7455147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6" name="object 8026"/>
          <p:cNvSpPr/>
          <p:nvPr/>
        </p:nvSpPr>
        <p:spPr>
          <a:xfrm>
            <a:off x="7491139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7" name="object 8027"/>
          <p:cNvSpPr/>
          <p:nvPr/>
        </p:nvSpPr>
        <p:spPr>
          <a:xfrm>
            <a:off x="7527142" y="2474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8" name="object 8028"/>
          <p:cNvSpPr/>
          <p:nvPr/>
        </p:nvSpPr>
        <p:spPr>
          <a:xfrm>
            <a:off x="3711161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9" name="object 8029"/>
          <p:cNvSpPr/>
          <p:nvPr/>
        </p:nvSpPr>
        <p:spPr>
          <a:xfrm>
            <a:off x="3747165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0" name="object 8030"/>
          <p:cNvSpPr/>
          <p:nvPr/>
        </p:nvSpPr>
        <p:spPr>
          <a:xfrm>
            <a:off x="3783157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1" name="object 8031"/>
          <p:cNvSpPr/>
          <p:nvPr/>
        </p:nvSpPr>
        <p:spPr>
          <a:xfrm>
            <a:off x="3819161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2" name="object 8032"/>
          <p:cNvSpPr/>
          <p:nvPr/>
        </p:nvSpPr>
        <p:spPr>
          <a:xfrm>
            <a:off x="3855141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3" name="object 8033"/>
          <p:cNvSpPr/>
          <p:nvPr/>
        </p:nvSpPr>
        <p:spPr>
          <a:xfrm>
            <a:off x="3891145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4" name="object 8034"/>
          <p:cNvSpPr/>
          <p:nvPr/>
        </p:nvSpPr>
        <p:spPr>
          <a:xfrm>
            <a:off x="3927137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5" name="object 8035"/>
          <p:cNvSpPr/>
          <p:nvPr/>
        </p:nvSpPr>
        <p:spPr>
          <a:xfrm>
            <a:off x="3963130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6" name="object 8036"/>
          <p:cNvSpPr/>
          <p:nvPr/>
        </p:nvSpPr>
        <p:spPr>
          <a:xfrm>
            <a:off x="3999133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7" name="object 8037"/>
          <p:cNvSpPr/>
          <p:nvPr/>
        </p:nvSpPr>
        <p:spPr>
          <a:xfrm>
            <a:off x="4035126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8" name="object 8038"/>
          <p:cNvSpPr/>
          <p:nvPr/>
        </p:nvSpPr>
        <p:spPr>
          <a:xfrm>
            <a:off x="4071130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9" name="object 8039"/>
          <p:cNvSpPr/>
          <p:nvPr/>
        </p:nvSpPr>
        <p:spPr>
          <a:xfrm>
            <a:off x="4107135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0" name="object 8040"/>
          <p:cNvSpPr/>
          <p:nvPr/>
        </p:nvSpPr>
        <p:spPr>
          <a:xfrm>
            <a:off x="4143114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1" name="object 8041"/>
          <p:cNvSpPr/>
          <p:nvPr/>
        </p:nvSpPr>
        <p:spPr>
          <a:xfrm>
            <a:off x="4179119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2" name="object 8042"/>
          <p:cNvSpPr/>
          <p:nvPr/>
        </p:nvSpPr>
        <p:spPr>
          <a:xfrm>
            <a:off x="4215123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3" name="object 8043"/>
          <p:cNvSpPr/>
          <p:nvPr/>
        </p:nvSpPr>
        <p:spPr>
          <a:xfrm>
            <a:off x="4251114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4" name="object 8044"/>
          <p:cNvSpPr/>
          <p:nvPr/>
        </p:nvSpPr>
        <p:spPr>
          <a:xfrm>
            <a:off x="4287107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5" name="object 8045"/>
          <p:cNvSpPr/>
          <p:nvPr/>
        </p:nvSpPr>
        <p:spPr>
          <a:xfrm>
            <a:off x="4323111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6" name="object 8046"/>
          <p:cNvSpPr/>
          <p:nvPr/>
        </p:nvSpPr>
        <p:spPr>
          <a:xfrm>
            <a:off x="4359090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7" name="object 8047"/>
          <p:cNvSpPr/>
          <p:nvPr/>
        </p:nvSpPr>
        <p:spPr>
          <a:xfrm>
            <a:off x="4395095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8" name="object 8048"/>
          <p:cNvSpPr/>
          <p:nvPr/>
        </p:nvSpPr>
        <p:spPr>
          <a:xfrm>
            <a:off x="4431087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9" name="object 8049"/>
          <p:cNvSpPr/>
          <p:nvPr/>
        </p:nvSpPr>
        <p:spPr>
          <a:xfrm>
            <a:off x="4467091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0" name="object 8050"/>
          <p:cNvSpPr/>
          <p:nvPr/>
        </p:nvSpPr>
        <p:spPr>
          <a:xfrm>
            <a:off x="4503083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1" name="object 8051"/>
          <p:cNvSpPr/>
          <p:nvPr/>
        </p:nvSpPr>
        <p:spPr>
          <a:xfrm>
            <a:off x="4539100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2" name="object 8052"/>
          <p:cNvSpPr/>
          <p:nvPr/>
        </p:nvSpPr>
        <p:spPr>
          <a:xfrm>
            <a:off x="4575092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3" name="object 8053"/>
          <p:cNvSpPr/>
          <p:nvPr/>
        </p:nvSpPr>
        <p:spPr>
          <a:xfrm>
            <a:off x="4611084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4" name="object 8054"/>
          <p:cNvSpPr/>
          <p:nvPr/>
        </p:nvSpPr>
        <p:spPr>
          <a:xfrm>
            <a:off x="4647076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5" name="object 8055"/>
          <p:cNvSpPr/>
          <p:nvPr/>
        </p:nvSpPr>
        <p:spPr>
          <a:xfrm>
            <a:off x="4683080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6" name="object 8056"/>
          <p:cNvSpPr/>
          <p:nvPr/>
        </p:nvSpPr>
        <p:spPr>
          <a:xfrm>
            <a:off x="4719072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7" name="object 8057"/>
          <p:cNvSpPr/>
          <p:nvPr/>
        </p:nvSpPr>
        <p:spPr>
          <a:xfrm>
            <a:off x="4755076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8" name="object 8058"/>
          <p:cNvSpPr/>
          <p:nvPr/>
        </p:nvSpPr>
        <p:spPr>
          <a:xfrm>
            <a:off x="4791081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9" name="object 8059"/>
          <p:cNvSpPr/>
          <p:nvPr/>
        </p:nvSpPr>
        <p:spPr>
          <a:xfrm>
            <a:off x="4827085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0" name="object 8060"/>
          <p:cNvSpPr/>
          <p:nvPr/>
        </p:nvSpPr>
        <p:spPr>
          <a:xfrm>
            <a:off x="4863077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1" name="object 8061"/>
          <p:cNvSpPr/>
          <p:nvPr/>
        </p:nvSpPr>
        <p:spPr>
          <a:xfrm>
            <a:off x="4899069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2" name="object 8062"/>
          <p:cNvSpPr/>
          <p:nvPr/>
        </p:nvSpPr>
        <p:spPr>
          <a:xfrm>
            <a:off x="4935073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3" name="object 8063"/>
          <p:cNvSpPr/>
          <p:nvPr/>
        </p:nvSpPr>
        <p:spPr>
          <a:xfrm>
            <a:off x="4971078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4" name="object 8064"/>
          <p:cNvSpPr/>
          <p:nvPr/>
        </p:nvSpPr>
        <p:spPr>
          <a:xfrm>
            <a:off x="5007070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5" name="object 8065"/>
          <p:cNvSpPr/>
          <p:nvPr/>
        </p:nvSpPr>
        <p:spPr>
          <a:xfrm>
            <a:off x="5043075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6" name="object 8066"/>
          <p:cNvSpPr/>
          <p:nvPr/>
        </p:nvSpPr>
        <p:spPr>
          <a:xfrm>
            <a:off x="5079079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7" name="object 8067"/>
          <p:cNvSpPr/>
          <p:nvPr/>
        </p:nvSpPr>
        <p:spPr>
          <a:xfrm>
            <a:off x="5115072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8" name="object 8068"/>
          <p:cNvSpPr/>
          <p:nvPr/>
        </p:nvSpPr>
        <p:spPr>
          <a:xfrm>
            <a:off x="5151075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9" name="object 8069"/>
          <p:cNvSpPr/>
          <p:nvPr/>
        </p:nvSpPr>
        <p:spPr>
          <a:xfrm>
            <a:off x="5187079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0" name="object 8070"/>
          <p:cNvSpPr/>
          <p:nvPr/>
        </p:nvSpPr>
        <p:spPr>
          <a:xfrm>
            <a:off x="5223085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1" name="object 8071"/>
          <p:cNvSpPr/>
          <p:nvPr/>
        </p:nvSpPr>
        <p:spPr>
          <a:xfrm>
            <a:off x="5259076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2" name="object 8072"/>
          <p:cNvSpPr/>
          <p:nvPr/>
        </p:nvSpPr>
        <p:spPr>
          <a:xfrm>
            <a:off x="5295082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3" name="object 8073"/>
          <p:cNvSpPr/>
          <p:nvPr/>
        </p:nvSpPr>
        <p:spPr>
          <a:xfrm>
            <a:off x="5331086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4" name="object 8074"/>
          <p:cNvSpPr/>
          <p:nvPr/>
        </p:nvSpPr>
        <p:spPr>
          <a:xfrm>
            <a:off x="5367078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5" name="object 8075"/>
          <p:cNvSpPr/>
          <p:nvPr/>
        </p:nvSpPr>
        <p:spPr>
          <a:xfrm>
            <a:off x="5403082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6" name="object 8076"/>
          <p:cNvSpPr/>
          <p:nvPr/>
        </p:nvSpPr>
        <p:spPr>
          <a:xfrm>
            <a:off x="5439074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7" name="object 8077"/>
          <p:cNvSpPr/>
          <p:nvPr/>
        </p:nvSpPr>
        <p:spPr>
          <a:xfrm>
            <a:off x="5475079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8" name="object 8078"/>
          <p:cNvSpPr/>
          <p:nvPr/>
        </p:nvSpPr>
        <p:spPr>
          <a:xfrm>
            <a:off x="5511070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9" name="object 8079"/>
          <p:cNvSpPr/>
          <p:nvPr/>
        </p:nvSpPr>
        <p:spPr>
          <a:xfrm>
            <a:off x="5547075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0" name="object 8080"/>
          <p:cNvSpPr/>
          <p:nvPr/>
        </p:nvSpPr>
        <p:spPr>
          <a:xfrm>
            <a:off x="5583080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1" name="object 8081"/>
          <p:cNvSpPr/>
          <p:nvPr/>
        </p:nvSpPr>
        <p:spPr>
          <a:xfrm>
            <a:off x="5619071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2" name="object 8082"/>
          <p:cNvSpPr/>
          <p:nvPr/>
        </p:nvSpPr>
        <p:spPr>
          <a:xfrm>
            <a:off x="5655076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3" name="object 8083"/>
          <p:cNvSpPr/>
          <p:nvPr/>
        </p:nvSpPr>
        <p:spPr>
          <a:xfrm>
            <a:off x="5691080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4" name="object 8084"/>
          <p:cNvSpPr/>
          <p:nvPr/>
        </p:nvSpPr>
        <p:spPr>
          <a:xfrm>
            <a:off x="5727072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5" name="object 8085"/>
          <p:cNvSpPr/>
          <p:nvPr/>
        </p:nvSpPr>
        <p:spPr>
          <a:xfrm>
            <a:off x="5763077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6" name="object 8086"/>
          <p:cNvSpPr/>
          <p:nvPr/>
        </p:nvSpPr>
        <p:spPr>
          <a:xfrm>
            <a:off x="5799081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7" name="object 8087"/>
          <p:cNvSpPr/>
          <p:nvPr/>
        </p:nvSpPr>
        <p:spPr>
          <a:xfrm>
            <a:off x="5835086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8" name="object 8088"/>
          <p:cNvSpPr/>
          <p:nvPr/>
        </p:nvSpPr>
        <p:spPr>
          <a:xfrm>
            <a:off x="5871078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9" name="object 8089"/>
          <p:cNvSpPr/>
          <p:nvPr/>
        </p:nvSpPr>
        <p:spPr>
          <a:xfrm>
            <a:off x="5907082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0" name="object 8090"/>
          <p:cNvSpPr/>
          <p:nvPr/>
        </p:nvSpPr>
        <p:spPr>
          <a:xfrm>
            <a:off x="5943086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1" name="object 8091"/>
          <p:cNvSpPr/>
          <p:nvPr/>
        </p:nvSpPr>
        <p:spPr>
          <a:xfrm>
            <a:off x="5979078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2" name="object 8092"/>
          <p:cNvSpPr/>
          <p:nvPr/>
        </p:nvSpPr>
        <p:spPr>
          <a:xfrm>
            <a:off x="6015070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3" name="object 8093"/>
          <p:cNvSpPr/>
          <p:nvPr/>
        </p:nvSpPr>
        <p:spPr>
          <a:xfrm>
            <a:off x="6051074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4" name="object 8094"/>
          <p:cNvSpPr/>
          <p:nvPr/>
        </p:nvSpPr>
        <p:spPr>
          <a:xfrm>
            <a:off x="6087079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5" name="object 8095"/>
          <p:cNvSpPr/>
          <p:nvPr/>
        </p:nvSpPr>
        <p:spPr>
          <a:xfrm>
            <a:off x="6123071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6" name="object 8096"/>
          <p:cNvSpPr/>
          <p:nvPr/>
        </p:nvSpPr>
        <p:spPr>
          <a:xfrm>
            <a:off x="6159075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7" name="object 8097"/>
          <p:cNvSpPr/>
          <p:nvPr/>
        </p:nvSpPr>
        <p:spPr>
          <a:xfrm>
            <a:off x="6195080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8" name="object 8098"/>
          <p:cNvSpPr/>
          <p:nvPr/>
        </p:nvSpPr>
        <p:spPr>
          <a:xfrm>
            <a:off x="6231071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9" name="object 8099"/>
          <p:cNvSpPr/>
          <p:nvPr/>
        </p:nvSpPr>
        <p:spPr>
          <a:xfrm>
            <a:off x="6267076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0" name="object 8100"/>
          <p:cNvSpPr/>
          <p:nvPr/>
        </p:nvSpPr>
        <p:spPr>
          <a:xfrm>
            <a:off x="6303081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1" name="object 8101"/>
          <p:cNvSpPr/>
          <p:nvPr/>
        </p:nvSpPr>
        <p:spPr>
          <a:xfrm>
            <a:off x="6339072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2" name="object 8102"/>
          <p:cNvSpPr/>
          <p:nvPr/>
        </p:nvSpPr>
        <p:spPr>
          <a:xfrm>
            <a:off x="6375077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3" name="object 8103"/>
          <p:cNvSpPr/>
          <p:nvPr/>
        </p:nvSpPr>
        <p:spPr>
          <a:xfrm>
            <a:off x="6411081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4" name="object 8104"/>
          <p:cNvSpPr/>
          <p:nvPr/>
        </p:nvSpPr>
        <p:spPr>
          <a:xfrm>
            <a:off x="6447086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5" name="object 8105"/>
          <p:cNvSpPr/>
          <p:nvPr/>
        </p:nvSpPr>
        <p:spPr>
          <a:xfrm>
            <a:off x="6483078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6" name="object 8106"/>
          <p:cNvSpPr/>
          <p:nvPr/>
        </p:nvSpPr>
        <p:spPr>
          <a:xfrm>
            <a:off x="6519082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7" name="object 8107"/>
          <p:cNvSpPr/>
          <p:nvPr/>
        </p:nvSpPr>
        <p:spPr>
          <a:xfrm>
            <a:off x="6555085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8" name="object 8108"/>
          <p:cNvSpPr/>
          <p:nvPr/>
        </p:nvSpPr>
        <p:spPr>
          <a:xfrm>
            <a:off x="6591079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9" name="object 8109"/>
          <p:cNvSpPr/>
          <p:nvPr/>
        </p:nvSpPr>
        <p:spPr>
          <a:xfrm>
            <a:off x="6627070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0" name="object 8110"/>
          <p:cNvSpPr/>
          <p:nvPr/>
        </p:nvSpPr>
        <p:spPr>
          <a:xfrm>
            <a:off x="6663075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1" name="object 8111"/>
          <p:cNvSpPr/>
          <p:nvPr/>
        </p:nvSpPr>
        <p:spPr>
          <a:xfrm>
            <a:off x="6699079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2" name="object 8112"/>
          <p:cNvSpPr/>
          <p:nvPr/>
        </p:nvSpPr>
        <p:spPr>
          <a:xfrm>
            <a:off x="6735071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3" name="object 8113"/>
          <p:cNvSpPr/>
          <p:nvPr/>
        </p:nvSpPr>
        <p:spPr>
          <a:xfrm>
            <a:off x="6771075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4" name="object 8114"/>
          <p:cNvSpPr/>
          <p:nvPr/>
        </p:nvSpPr>
        <p:spPr>
          <a:xfrm>
            <a:off x="6807080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5" name="object 8115"/>
          <p:cNvSpPr/>
          <p:nvPr/>
        </p:nvSpPr>
        <p:spPr>
          <a:xfrm>
            <a:off x="6843071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6" name="object 8116"/>
          <p:cNvSpPr/>
          <p:nvPr/>
        </p:nvSpPr>
        <p:spPr>
          <a:xfrm>
            <a:off x="6879077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7" name="object 8117"/>
          <p:cNvSpPr/>
          <p:nvPr/>
        </p:nvSpPr>
        <p:spPr>
          <a:xfrm>
            <a:off x="6915081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8" name="object 8118"/>
          <p:cNvSpPr/>
          <p:nvPr/>
        </p:nvSpPr>
        <p:spPr>
          <a:xfrm>
            <a:off x="6951085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9" name="object 8119"/>
          <p:cNvSpPr/>
          <p:nvPr/>
        </p:nvSpPr>
        <p:spPr>
          <a:xfrm>
            <a:off x="6987076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0" name="object 8120"/>
          <p:cNvSpPr/>
          <p:nvPr/>
        </p:nvSpPr>
        <p:spPr>
          <a:xfrm>
            <a:off x="7023082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1" name="object 8121"/>
          <p:cNvSpPr/>
          <p:nvPr/>
        </p:nvSpPr>
        <p:spPr>
          <a:xfrm>
            <a:off x="7059086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2" name="object 8122"/>
          <p:cNvSpPr/>
          <p:nvPr/>
        </p:nvSpPr>
        <p:spPr>
          <a:xfrm>
            <a:off x="7095078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3" name="object 8123"/>
          <p:cNvSpPr/>
          <p:nvPr/>
        </p:nvSpPr>
        <p:spPr>
          <a:xfrm>
            <a:off x="7131081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4" name="object 8124"/>
          <p:cNvSpPr/>
          <p:nvPr/>
        </p:nvSpPr>
        <p:spPr>
          <a:xfrm>
            <a:off x="7167074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5" name="object 8125"/>
          <p:cNvSpPr/>
          <p:nvPr/>
        </p:nvSpPr>
        <p:spPr>
          <a:xfrm>
            <a:off x="7203078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6" name="object 8126"/>
          <p:cNvSpPr/>
          <p:nvPr/>
        </p:nvSpPr>
        <p:spPr>
          <a:xfrm>
            <a:off x="7239071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7" name="object 8127"/>
          <p:cNvSpPr/>
          <p:nvPr/>
        </p:nvSpPr>
        <p:spPr>
          <a:xfrm>
            <a:off x="7275074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8" name="object 8128"/>
          <p:cNvSpPr/>
          <p:nvPr/>
        </p:nvSpPr>
        <p:spPr>
          <a:xfrm>
            <a:off x="7311080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9" name="object 8129"/>
          <p:cNvSpPr/>
          <p:nvPr/>
        </p:nvSpPr>
        <p:spPr>
          <a:xfrm>
            <a:off x="7347084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0" name="object 8130"/>
          <p:cNvSpPr/>
          <p:nvPr/>
        </p:nvSpPr>
        <p:spPr>
          <a:xfrm>
            <a:off x="7383076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1" name="object 8131"/>
          <p:cNvSpPr/>
          <p:nvPr/>
        </p:nvSpPr>
        <p:spPr>
          <a:xfrm>
            <a:off x="7419079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2" name="object 8132"/>
          <p:cNvSpPr/>
          <p:nvPr/>
        </p:nvSpPr>
        <p:spPr>
          <a:xfrm>
            <a:off x="7455085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3" name="object 8133"/>
          <p:cNvSpPr/>
          <p:nvPr/>
        </p:nvSpPr>
        <p:spPr>
          <a:xfrm>
            <a:off x="7491076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4" name="object 8134"/>
          <p:cNvSpPr/>
          <p:nvPr/>
        </p:nvSpPr>
        <p:spPr>
          <a:xfrm>
            <a:off x="7527081" y="2438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5" name="object 8135"/>
          <p:cNvSpPr/>
          <p:nvPr/>
        </p:nvSpPr>
        <p:spPr>
          <a:xfrm>
            <a:off x="3711098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6" name="object 8136"/>
          <p:cNvSpPr/>
          <p:nvPr/>
        </p:nvSpPr>
        <p:spPr>
          <a:xfrm>
            <a:off x="3747103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7" name="object 8137"/>
          <p:cNvSpPr/>
          <p:nvPr/>
        </p:nvSpPr>
        <p:spPr>
          <a:xfrm>
            <a:off x="3783096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8" name="object 8138"/>
          <p:cNvSpPr/>
          <p:nvPr/>
        </p:nvSpPr>
        <p:spPr>
          <a:xfrm>
            <a:off x="3819099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9" name="object 8139"/>
          <p:cNvSpPr/>
          <p:nvPr/>
        </p:nvSpPr>
        <p:spPr>
          <a:xfrm>
            <a:off x="3855079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0" name="object 8140"/>
          <p:cNvSpPr/>
          <p:nvPr/>
        </p:nvSpPr>
        <p:spPr>
          <a:xfrm>
            <a:off x="3891083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1" name="object 8141"/>
          <p:cNvSpPr/>
          <p:nvPr/>
        </p:nvSpPr>
        <p:spPr>
          <a:xfrm>
            <a:off x="3927076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2" name="object 8142"/>
          <p:cNvSpPr/>
          <p:nvPr/>
        </p:nvSpPr>
        <p:spPr>
          <a:xfrm>
            <a:off x="3963068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3" name="object 8143"/>
          <p:cNvSpPr/>
          <p:nvPr/>
        </p:nvSpPr>
        <p:spPr>
          <a:xfrm>
            <a:off x="3999072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4" name="object 8144"/>
          <p:cNvSpPr/>
          <p:nvPr/>
        </p:nvSpPr>
        <p:spPr>
          <a:xfrm>
            <a:off x="4035064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5" name="object 8145"/>
          <p:cNvSpPr/>
          <p:nvPr/>
        </p:nvSpPr>
        <p:spPr>
          <a:xfrm>
            <a:off x="4071068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6" name="object 8146"/>
          <p:cNvSpPr/>
          <p:nvPr/>
        </p:nvSpPr>
        <p:spPr>
          <a:xfrm>
            <a:off x="4107073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7" name="object 8147"/>
          <p:cNvSpPr/>
          <p:nvPr/>
        </p:nvSpPr>
        <p:spPr>
          <a:xfrm>
            <a:off x="4143052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8" name="object 8148"/>
          <p:cNvSpPr/>
          <p:nvPr/>
        </p:nvSpPr>
        <p:spPr>
          <a:xfrm>
            <a:off x="4179056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9" name="object 8149"/>
          <p:cNvSpPr/>
          <p:nvPr/>
        </p:nvSpPr>
        <p:spPr>
          <a:xfrm>
            <a:off x="4215061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0" name="object 8150"/>
          <p:cNvSpPr/>
          <p:nvPr/>
        </p:nvSpPr>
        <p:spPr>
          <a:xfrm>
            <a:off x="4251053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1" name="object 8151"/>
          <p:cNvSpPr/>
          <p:nvPr/>
        </p:nvSpPr>
        <p:spPr>
          <a:xfrm>
            <a:off x="4287044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2" name="object 8152"/>
          <p:cNvSpPr/>
          <p:nvPr/>
        </p:nvSpPr>
        <p:spPr>
          <a:xfrm>
            <a:off x="4323049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3" name="object 8153"/>
          <p:cNvSpPr/>
          <p:nvPr/>
        </p:nvSpPr>
        <p:spPr>
          <a:xfrm>
            <a:off x="4359028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4" name="object 8154"/>
          <p:cNvSpPr/>
          <p:nvPr/>
        </p:nvSpPr>
        <p:spPr>
          <a:xfrm>
            <a:off x="4395033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5" name="object 8155"/>
          <p:cNvSpPr/>
          <p:nvPr/>
        </p:nvSpPr>
        <p:spPr>
          <a:xfrm>
            <a:off x="4431024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6" name="object 8156"/>
          <p:cNvSpPr/>
          <p:nvPr/>
        </p:nvSpPr>
        <p:spPr>
          <a:xfrm>
            <a:off x="4467029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7" name="object 8157"/>
          <p:cNvSpPr/>
          <p:nvPr/>
        </p:nvSpPr>
        <p:spPr>
          <a:xfrm>
            <a:off x="4503021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8" name="object 8158"/>
          <p:cNvSpPr/>
          <p:nvPr/>
        </p:nvSpPr>
        <p:spPr>
          <a:xfrm>
            <a:off x="4539038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9" name="object 8159"/>
          <p:cNvSpPr/>
          <p:nvPr/>
        </p:nvSpPr>
        <p:spPr>
          <a:xfrm>
            <a:off x="4575030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0" name="object 8160"/>
          <p:cNvSpPr/>
          <p:nvPr/>
        </p:nvSpPr>
        <p:spPr>
          <a:xfrm>
            <a:off x="4611022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1" name="object 8161"/>
          <p:cNvSpPr/>
          <p:nvPr/>
        </p:nvSpPr>
        <p:spPr>
          <a:xfrm>
            <a:off x="4647013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2" name="object 8162"/>
          <p:cNvSpPr/>
          <p:nvPr/>
        </p:nvSpPr>
        <p:spPr>
          <a:xfrm>
            <a:off x="4683018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3" name="object 8163"/>
          <p:cNvSpPr/>
          <p:nvPr/>
        </p:nvSpPr>
        <p:spPr>
          <a:xfrm>
            <a:off x="4719010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4" name="object 8164"/>
          <p:cNvSpPr/>
          <p:nvPr/>
        </p:nvSpPr>
        <p:spPr>
          <a:xfrm>
            <a:off x="4755014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5" name="object 8165"/>
          <p:cNvSpPr/>
          <p:nvPr/>
        </p:nvSpPr>
        <p:spPr>
          <a:xfrm>
            <a:off x="4791019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6" name="object 8166"/>
          <p:cNvSpPr/>
          <p:nvPr/>
        </p:nvSpPr>
        <p:spPr>
          <a:xfrm>
            <a:off x="4827023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7" name="object 8167"/>
          <p:cNvSpPr/>
          <p:nvPr/>
        </p:nvSpPr>
        <p:spPr>
          <a:xfrm>
            <a:off x="4863015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8" name="object 8168"/>
          <p:cNvSpPr/>
          <p:nvPr/>
        </p:nvSpPr>
        <p:spPr>
          <a:xfrm>
            <a:off x="4899007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9" name="object 8169"/>
          <p:cNvSpPr/>
          <p:nvPr/>
        </p:nvSpPr>
        <p:spPr>
          <a:xfrm>
            <a:off x="4935011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0" name="object 8170"/>
          <p:cNvSpPr/>
          <p:nvPr/>
        </p:nvSpPr>
        <p:spPr>
          <a:xfrm>
            <a:off x="4971016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1" name="object 8171"/>
          <p:cNvSpPr/>
          <p:nvPr/>
        </p:nvSpPr>
        <p:spPr>
          <a:xfrm>
            <a:off x="5007007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2" name="object 8172"/>
          <p:cNvSpPr/>
          <p:nvPr/>
        </p:nvSpPr>
        <p:spPr>
          <a:xfrm>
            <a:off x="5043013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3" name="object 8173"/>
          <p:cNvSpPr/>
          <p:nvPr/>
        </p:nvSpPr>
        <p:spPr>
          <a:xfrm>
            <a:off x="5079018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4" name="object 8174"/>
          <p:cNvSpPr/>
          <p:nvPr/>
        </p:nvSpPr>
        <p:spPr>
          <a:xfrm>
            <a:off x="5115010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5" name="object 8175"/>
          <p:cNvSpPr/>
          <p:nvPr/>
        </p:nvSpPr>
        <p:spPr>
          <a:xfrm>
            <a:off x="5151014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6" name="object 8176"/>
          <p:cNvSpPr/>
          <p:nvPr/>
        </p:nvSpPr>
        <p:spPr>
          <a:xfrm>
            <a:off x="5187019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7" name="object 8177"/>
          <p:cNvSpPr/>
          <p:nvPr/>
        </p:nvSpPr>
        <p:spPr>
          <a:xfrm>
            <a:off x="5223023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8" name="object 8178"/>
          <p:cNvSpPr/>
          <p:nvPr/>
        </p:nvSpPr>
        <p:spPr>
          <a:xfrm>
            <a:off x="5259015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9" name="object 8179"/>
          <p:cNvSpPr/>
          <p:nvPr/>
        </p:nvSpPr>
        <p:spPr>
          <a:xfrm>
            <a:off x="5295019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0" name="object 8180"/>
          <p:cNvSpPr/>
          <p:nvPr/>
        </p:nvSpPr>
        <p:spPr>
          <a:xfrm>
            <a:off x="5331024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1" name="object 8181"/>
          <p:cNvSpPr/>
          <p:nvPr/>
        </p:nvSpPr>
        <p:spPr>
          <a:xfrm>
            <a:off x="5367016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2" name="object 8182"/>
          <p:cNvSpPr/>
          <p:nvPr/>
        </p:nvSpPr>
        <p:spPr>
          <a:xfrm>
            <a:off x="5403020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3" name="object 8183"/>
          <p:cNvSpPr/>
          <p:nvPr/>
        </p:nvSpPr>
        <p:spPr>
          <a:xfrm>
            <a:off x="5439012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4" name="object 8184"/>
          <p:cNvSpPr/>
          <p:nvPr/>
        </p:nvSpPr>
        <p:spPr>
          <a:xfrm>
            <a:off x="5475016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5" name="object 8185"/>
          <p:cNvSpPr/>
          <p:nvPr/>
        </p:nvSpPr>
        <p:spPr>
          <a:xfrm>
            <a:off x="5511008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6" name="object 8186"/>
          <p:cNvSpPr/>
          <p:nvPr/>
        </p:nvSpPr>
        <p:spPr>
          <a:xfrm>
            <a:off x="5547013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7" name="object 8187"/>
          <p:cNvSpPr/>
          <p:nvPr/>
        </p:nvSpPr>
        <p:spPr>
          <a:xfrm>
            <a:off x="5583017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8" name="object 8188"/>
          <p:cNvSpPr/>
          <p:nvPr/>
        </p:nvSpPr>
        <p:spPr>
          <a:xfrm>
            <a:off x="5619009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9" name="object 8189"/>
          <p:cNvSpPr/>
          <p:nvPr/>
        </p:nvSpPr>
        <p:spPr>
          <a:xfrm>
            <a:off x="5655014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0" name="object 8190"/>
          <p:cNvSpPr/>
          <p:nvPr/>
        </p:nvSpPr>
        <p:spPr>
          <a:xfrm>
            <a:off x="5691018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1" name="object 8191"/>
          <p:cNvSpPr/>
          <p:nvPr/>
        </p:nvSpPr>
        <p:spPr>
          <a:xfrm>
            <a:off x="5727010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2" name="object 8192"/>
          <p:cNvSpPr/>
          <p:nvPr/>
        </p:nvSpPr>
        <p:spPr>
          <a:xfrm>
            <a:off x="5763014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3" name="object 8193"/>
          <p:cNvSpPr/>
          <p:nvPr/>
        </p:nvSpPr>
        <p:spPr>
          <a:xfrm>
            <a:off x="5799019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4" name="object 8194"/>
          <p:cNvSpPr/>
          <p:nvPr/>
        </p:nvSpPr>
        <p:spPr>
          <a:xfrm>
            <a:off x="5835024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5" name="object 8195"/>
          <p:cNvSpPr/>
          <p:nvPr/>
        </p:nvSpPr>
        <p:spPr>
          <a:xfrm>
            <a:off x="5871015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6" name="object 8196"/>
          <p:cNvSpPr/>
          <p:nvPr/>
        </p:nvSpPr>
        <p:spPr>
          <a:xfrm>
            <a:off x="5907020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7" name="object 8197"/>
          <p:cNvSpPr/>
          <p:nvPr/>
        </p:nvSpPr>
        <p:spPr>
          <a:xfrm>
            <a:off x="5943024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8" name="object 8198"/>
          <p:cNvSpPr/>
          <p:nvPr/>
        </p:nvSpPr>
        <p:spPr>
          <a:xfrm>
            <a:off x="5979016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9" name="object 8199"/>
          <p:cNvSpPr/>
          <p:nvPr/>
        </p:nvSpPr>
        <p:spPr>
          <a:xfrm>
            <a:off x="6015008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0" name="object 8200"/>
          <p:cNvSpPr/>
          <p:nvPr/>
        </p:nvSpPr>
        <p:spPr>
          <a:xfrm>
            <a:off x="6051012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1" name="object 8201"/>
          <p:cNvSpPr/>
          <p:nvPr/>
        </p:nvSpPr>
        <p:spPr>
          <a:xfrm>
            <a:off x="6087017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2" name="object 8202"/>
          <p:cNvSpPr/>
          <p:nvPr/>
        </p:nvSpPr>
        <p:spPr>
          <a:xfrm>
            <a:off x="6123009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3" name="object 8203"/>
          <p:cNvSpPr/>
          <p:nvPr/>
        </p:nvSpPr>
        <p:spPr>
          <a:xfrm>
            <a:off x="6159153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4" name="object 8204"/>
          <p:cNvSpPr/>
          <p:nvPr/>
        </p:nvSpPr>
        <p:spPr>
          <a:xfrm>
            <a:off x="6195157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5" name="object 8205"/>
          <p:cNvSpPr/>
          <p:nvPr/>
        </p:nvSpPr>
        <p:spPr>
          <a:xfrm>
            <a:off x="6231149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6" name="object 8206"/>
          <p:cNvSpPr/>
          <p:nvPr/>
        </p:nvSpPr>
        <p:spPr>
          <a:xfrm>
            <a:off x="6267154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7" name="object 8207"/>
          <p:cNvSpPr/>
          <p:nvPr/>
        </p:nvSpPr>
        <p:spPr>
          <a:xfrm>
            <a:off x="6303158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8" name="object 8208"/>
          <p:cNvSpPr/>
          <p:nvPr/>
        </p:nvSpPr>
        <p:spPr>
          <a:xfrm>
            <a:off x="6339150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9" name="object 8209"/>
          <p:cNvSpPr/>
          <p:nvPr/>
        </p:nvSpPr>
        <p:spPr>
          <a:xfrm>
            <a:off x="6375155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0" name="object 8210"/>
          <p:cNvSpPr/>
          <p:nvPr/>
        </p:nvSpPr>
        <p:spPr>
          <a:xfrm>
            <a:off x="6411159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1" name="object 8211"/>
          <p:cNvSpPr/>
          <p:nvPr/>
        </p:nvSpPr>
        <p:spPr>
          <a:xfrm>
            <a:off x="6447163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2" name="object 8212"/>
          <p:cNvSpPr/>
          <p:nvPr/>
        </p:nvSpPr>
        <p:spPr>
          <a:xfrm>
            <a:off x="6483155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3" name="object 8213"/>
          <p:cNvSpPr/>
          <p:nvPr/>
        </p:nvSpPr>
        <p:spPr>
          <a:xfrm>
            <a:off x="6519160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4" name="object 8214"/>
          <p:cNvSpPr/>
          <p:nvPr/>
        </p:nvSpPr>
        <p:spPr>
          <a:xfrm>
            <a:off x="6555164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5" name="object 8215"/>
          <p:cNvSpPr/>
          <p:nvPr/>
        </p:nvSpPr>
        <p:spPr>
          <a:xfrm>
            <a:off x="6591157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6" name="object 8216"/>
          <p:cNvSpPr/>
          <p:nvPr/>
        </p:nvSpPr>
        <p:spPr>
          <a:xfrm>
            <a:off x="6627148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7" name="object 8217"/>
          <p:cNvSpPr/>
          <p:nvPr/>
        </p:nvSpPr>
        <p:spPr>
          <a:xfrm>
            <a:off x="6663152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8" name="object 8218"/>
          <p:cNvSpPr/>
          <p:nvPr/>
        </p:nvSpPr>
        <p:spPr>
          <a:xfrm>
            <a:off x="6699156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9" name="object 8219"/>
          <p:cNvSpPr/>
          <p:nvPr/>
        </p:nvSpPr>
        <p:spPr>
          <a:xfrm>
            <a:off x="6735149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0" name="object 8220"/>
          <p:cNvSpPr/>
          <p:nvPr/>
        </p:nvSpPr>
        <p:spPr>
          <a:xfrm>
            <a:off x="6771153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1" name="object 8221"/>
          <p:cNvSpPr/>
          <p:nvPr/>
        </p:nvSpPr>
        <p:spPr>
          <a:xfrm>
            <a:off x="6807158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2" name="object 8222"/>
          <p:cNvSpPr/>
          <p:nvPr/>
        </p:nvSpPr>
        <p:spPr>
          <a:xfrm>
            <a:off x="6843149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3" name="object 8223"/>
          <p:cNvSpPr/>
          <p:nvPr/>
        </p:nvSpPr>
        <p:spPr>
          <a:xfrm>
            <a:off x="6879154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4" name="object 8224"/>
          <p:cNvSpPr/>
          <p:nvPr/>
        </p:nvSpPr>
        <p:spPr>
          <a:xfrm>
            <a:off x="6915158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5" name="object 8225"/>
          <p:cNvSpPr/>
          <p:nvPr/>
        </p:nvSpPr>
        <p:spPr>
          <a:xfrm>
            <a:off x="6951163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6" name="object 8226"/>
          <p:cNvSpPr/>
          <p:nvPr/>
        </p:nvSpPr>
        <p:spPr>
          <a:xfrm>
            <a:off x="6987154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7" name="object 8227"/>
          <p:cNvSpPr/>
          <p:nvPr/>
        </p:nvSpPr>
        <p:spPr>
          <a:xfrm>
            <a:off x="7023159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8" name="object 8228"/>
          <p:cNvSpPr/>
          <p:nvPr/>
        </p:nvSpPr>
        <p:spPr>
          <a:xfrm>
            <a:off x="7059164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9" name="object 8229"/>
          <p:cNvSpPr/>
          <p:nvPr/>
        </p:nvSpPr>
        <p:spPr>
          <a:xfrm>
            <a:off x="7095156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0" name="object 8230"/>
          <p:cNvSpPr/>
          <p:nvPr/>
        </p:nvSpPr>
        <p:spPr>
          <a:xfrm>
            <a:off x="7131160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1" name="object 8231"/>
          <p:cNvSpPr/>
          <p:nvPr/>
        </p:nvSpPr>
        <p:spPr>
          <a:xfrm>
            <a:off x="7167152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2" name="object 8232"/>
          <p:cNvSpPr/>
          <p:nvPr/>
        </p:nvSpPr>
        <p:spPr>
          <a:xfrm>
            <a:off x="7203156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3" name="object 8233"/>
          <p:cNvSpPr/>
          <p:nvPr/>
        </p:nvSpPr>
        <p:spPr>
          <a:xfrm>
            <a:off x="7239148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4" name="object 8234"/>
          <p:cNvSpPr/>
          <p:nvPr/>
        </p:nvSpPr>
        <p:spPr>
          <a:xfrm>
            <a:off x="7275152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5" name="object 8235"/>
          <p:cNvSpPr/>
          <p:nvPr/>
        </p:nvSpPr>
        <p:spPr>
          <a:xfrm>
            <a:off x="7311157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6" name="object 8236"/>
          <p:cNvSpPr/>
          <p:nvPr/>
        </p:nvSpPr>
        <p:spPr>
          <a:xfrm>
            <a:off x="7347162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7" name="object 8237"/>
          <p:cNvSpPr/>
          <p:nvPr/>
        </p:nvSpPr>
        <p:spPr>
          <a:xfrm>
            <a:off x="7383153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8" name="object 8238"/>
          <p:cNvSpPr/>
          <p:nvPr/>
        </p:nvSpPr>
        <p:spPr>
          <a:xfrm>
            <a:off x="7419158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9" name="object 8239"/>
          <p:cNvSpPr/>
          <p:nvPr/>
        </p:nvSpPr>
        <p:spPr>
          <a:xfrm>
            <a:off x="7455162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0" name="object 8240"/>
          <p:cNvSpPr/>
          <p:nvPr/>
        </p:nvSpPr>
        <p:spPr>
          <a:xfrm>
            <a:off x="7491154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1" name="object 8241"/>
          <p:cNvSpPr/>
          <p:nvPr/>
        </p:nvSpPr>
        <p:spPr>
          <a:xfrm>
            <a:off x="7527159" y="2402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2" name="object 8242"/>
          <p:cNvSpPr/>
          <p:nvPr/>
        </p:nvSpPr>
        <p:spPr>
          <a:xfrm>
            <a:off x="3711177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3" name="object 8243"/>
          <p:cNvSpPr/>
          <p:nvPr/>
        </p:nvSpPr>
        <p:spPr>
          <a:xfrm>
            <a:off x="3747169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4" name="object 8244"/>
          <p:cNvSpPr/>
          <p:nvPr/>
        </p:nvSpPr>
        <p:spPr>
          <a:xfrm>
            <a:off x="3783173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5" name="object 8245"/>
          <p:cNvSpPr/>
          <p:nvPr/>
        </p:nvSpPr>
        <p:spPr>
          <a:xfrm>
            <a:off x="3819165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6" name="object 8246"/>
          <p:cNvSpPr/>
          <p:nvPr/>
        </p:nvSpPr>
        <p:spPr>
          <a:xfrm>
            <a:off x="3855157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7" name="object 8247"/>
          <p:cNvSpPr/>
          <p:nvPr/>
        </p:nvSpPr>
        <p:spPr>
          <a:xfrm>
            <a:off x="3891161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8" name="object 8248"/>
          <p:cNvSpPr/>
          <p:nvPr/>
        </p:nvSpPr>
        <p:spPr>
          <a:xfrm>
            <a:off x="3927153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9" name="object 8249"/>
          <p:cNvSpPr/>
          <p:nvPr/>
        </p:nvSpPr>
        <p:spPr>
          <a:xfrm>
            <a:off x="3963158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0" name="object 8250"/>
          <p:cNvSpPr/>
          <p:nvPr/>
        </p:nvSpPr>
        <p:spPr>
          <a:xfrm>
            <a:off x="3999150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1" name="object 8251"/>
          <p:cNvSpPr/>
          <p:nvPr/>
        </p:nvSpPr>
        <p:spPr>
          <a:xfrm>
            <a:off x="4035154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2" name="object 8252"/>
          <p:cNvSpPr/>
          <p:nvPr/>
        </p:nvSpPr>
        <p:spPr>
          <a:xfrm>
            <a:off x="4071146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3" name="object 8253"/>
          <p:cNvSpPr/>
          <p:nvPr/>
        </p:nvSpPr>
        <p:spPr>
          <a:xfrm>
            <a:off x="4107150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4" name="object 8254"/>
          <p:cNvSpPr/>
          <p:nvPr/>
        </p:nvSpPr>
        <p:spPr>
          <a:xfrm>
            <a:off x="4143130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5" name="object 8255"/>
          <p:cNvSpPr/>
          <p:nvPr/>
        </p:nvSpPr>
        <p:spPr>
          <a:xfrm>
            <a:off x="4179134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6" name="object 8256"/>
          <p:cNvSpPr/>
          <p:nvPr/>
        </p:nvSpPr>
        <p:spPr>
          <a:xfrm>
            <a:off x="4215138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7" name="object 8257"/>
          <p:cNvSpPr/>
          <p:nvPr/>
        </p:nvSpPr>
        <p:spPr>
          <a:xfrm>
            <a:off x="4251118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8" name="object 8258"/>
          <p:cNvSpPr/>
          <p:nvPr/>
        </p:nvSpPr>
        <p:spPr>
          <a:xfrm>
            <a:off x="4287122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9" name="object 8259"/>
          <p:cNvSpPr/>
          <p:nvPr/>
        </p:nvSpPr>
        <p:spPr>
          <a:xfrm>
            <a:off x="4323126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0" name="object 8260"/>
          <p:cNvSpPr/>
          <p:nvPr/>
        </p:nvSpPr>
        <p:spPr>
          <a:xfrm>
            <a:off x="4359106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1" name="object 8261"/>
          <p:cNvSpPr/>
          <p:nvPr/>
        </p:nvSpPr>
        <p:spPr>
          <a:xfrm>
            <a:off x="4395110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2" name="object 8262"/>
          <p:cNvSpPr/>
          <p:nvPr/>
        </p:nvSpPr>
        <p:spPr>
          <a:xfrm>
            <a:off x="4431102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3" name="object 8263"/>
          <p:cNvSpPr/>
          <p:nvPr/>
        </p:nvSpPr>
        <p:spPr>
          <a:xfrm>
            <a:off x="4467106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4" name="object 8264"/>
          <p:cNvSpPr/>
          <p:nvPr/>
        </p:nvSpPr>
        <p:spPr>
          <a:xfrm>
            <a:off x="4503098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5" name="object 8265"/>
          <p:cNvSpPr/>
          <p:nvPr/>
        </p:nvSpPr>
        <p:spPr>
          <a:xfrm>
            <a:off x="4539104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6" name="object 8266"/>
          <p:cNvSpPr/>
          <p:nvPr/>
        </p:nvSpPr>
        <p:spPr>
          <a:xfrm>
            <a:off x="4575107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7" name="object 8267"/>
          <p:cNvSpPr/>
          <p:nvPr/>
        </p:nvSpPr>
        <p:spPr>
          <a:xfrm>
            <a:off x="4611100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8" name="object 8268"/>
          <p:cNvSpPr/>
          <p:nvPr/>
        </p:nvSpPr>
        <p:spPr>
          <a:xfrm>
            <a:off x="4647091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9" name="object 8269"/>
          <p:cNvSpPr/>
          <p:nvPr/>
        </p:nvSpPr>
        <p:spPr>
          <a:xfrm>
            <a:off x="4683097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0" name="object 8270"/>
          <p:cNvSpPr/>
          <p:nvPr/>
        </p:nvSpPr>
        <p:spPr>
          <a:xfrm>
            <a:off x="4719087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1" name="object 8271"/>
          <p:cNvSpPr/>
          <p:nvPr/>
        </p:nvSpPr>
        <p:spPr>
          <a:xfrm>
            <a:off x="4755093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2" name="object 8272"/>
          <p:cNvSpPr/>
          <p:nvPr/>
        </p:nvSpPr>
        <p:spPr>
          <a:xfrm>
            <a:off x="4791097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3" name="object 8273"/>
          <p:cNvSpPr/>
          <p:nvPr/>
        </p:nvSpPr>
        <p:spPr>
          <a:xfrm>
            <a:off x="4827102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4" name="object 8274"/>
          <p:cNvSpPr/>
          <p:nvPr/>
        </p:nvSpPr>
        <p:spPr>
          <a:xfrm>
            <a:off x="4863094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5" name="object 8275"/>
          <p:cNvSpPr/>
          <p:nvPr/>
        </p:nvSpPr>
        <p:spPr>
          <a:xfrm>
            <a:off x="4899085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6" name="object 8276"/>
          <p:cNvSpPr/>
          <p:nvPr/>
        </p:nvSpPr>
        <p:spPr>
          <a:xfrm>
            <a:off x="4935090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7" name="object 8277"/>
          <p:cNvSpPr/>
          <p:nvPr/>
        </p:nvSpPr>
        <p:spPr>
          <a:xfrm>
            <a:off x="4971095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8" name="object 8278"/>
          <p:cNvSpPr/>
          <p:nvPr/>
        </p:nvSpPr>
        <p:spPr>
          <a:xfrm>
            <a:off x="5007086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9" name="object 8279"/>
          <p:cNvSpPr/>
          <p:nvPr/>
        </p:nvSpPr>
        <p:spPr>
          <a:xfrm>
            <a:off x="5043091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0" name="object 8280"/>
          <p:cNvSpPr/>
          <p:nvPr/>
        </p:nvSpPr>
        <p:spPr>
          <a:xfrm>
            <a:off x="5079095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1" name="object 8281"/>
          <p:cNvSpPr/>
          <p:nvPr/>
        </p:nvSpPr>
        <p:spPr>
          <a:xfrm>
            <a:off x="5115087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2" name="object 8282"/>
          <p:cNvSpPr/>
          <p:nvPr/>
        </p:nvSpPr>
        <p:spPr>
          <a:xfrm>
            <a:off x="5151092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3" name="object 8283"/>
          <p:cNvSpPr/>
          <p:nvPr/>
        </p:nvSpPr>
        <p:spPr>
          <a:xfrm>
            <a:off x="5187096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4" name="object 8284"/>
          <p:cNvSpPr/>
          <p:nvPr/>
        </p:nvSpPr>
        <p:spPr>
          <a:xfrm>
            <a:off x="5223100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5" name="object 8285"/>
          <p:cNvSpPr/>
          <p:nvPr/>
        </p:nvSpPr>
        <p:spPr>
          <a:xfrm>
            <a:off x="5259092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6" name="object 8286"/>
          <p:cNvSpPr/>
          <p:nvPr/>
        </p:nvSpPr>
        <p:spPr>
          <a:xfrm>
            <a:off x="5295097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7" name="object 8287"/>
          <p:cNvSpPr/>
          <p:nvPr/>
        </p:nvSpPr>
        <p:spPr>
          <a:xfrm>
            <a:off x="5331101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8" name="object 8288"/>
          <p:cNvSpPr/>
          <p:nvPr/>
        </p:nvSpPr>
        <p:spPr>
          <a:xfrm>
            <a:off x="5367093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9" name="object 8289"/>
          <p:cNvSpPr/>
          <p:nvPr/>
        </p:nvSpPr>
        <p:spPr>
          <a:xfrm>
            <a:off x="5403098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0" name="object 8290"/>
          <p:cNvSpPr/>
          <p:nvPr/>
        </p:nvSpPr>
        <p:spPr>
          <a:xfrm>
            <a:off x="5439090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1" name="object 8291"/>
          <p:cNvSpPr/>
          <p:nvPr/>
        </p:nvSpPr>
        <p:spPr>
          <a:xfrm>
            <a:off x="5475094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2" name="object 8292"/>
          <p:cNvSpPr/>
          <p:nvPr/>
        </p:nvSpPr>
        <p:spPr>
          <a:xfrm>
            <a:off x="5511086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3" name="object 8293"/>
          <p:cNvSpPr/>
          <p:nvPr/>
        </p:nvSpPr>
        <p:spPr>
          <a:xfrm>
            <a:off x="5547090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4" name="object 8294"/>
          <p:cNvSpPr/>
          <p:nvPr/>
        </p:nvSpPr>
        <p:spPr>
          <a:xfrm>
            <a:off x="5583095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5" name="object 8295"/>
          <p:cNvSpPr/>
          <p:nvPr/>
        </p:nvSpPr>
        <p:spPr>
          <a:xfrm>
            <a:off x="5619087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6" name="object 8296"/>
          <p:cNvSpPr/>
          <p:nvPr/>
        </p:nvSpPr>
        <p:spPr>
          <a:xfrm>
            <a:off x="5655091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7" name="object 8297"/>
          <p:cNvSpPr/>
          <p:nvPr/>
        </p:nvSpPr>
        <p:spPr>
          <a:xfrm>
            <a:off x="5691096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8" name="object 8298"/>
          <p:cNvSpPr/>
          <p:nvPr/>
        </p:nvSpPr>
        <p:spPr>
          <a:xfrm>
            <a:off x="5727088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9" name="object 8299"/>
          <p:cNvSpPr/>
          <p:nvPr/>
        </p:nvSpPr>
        <p:spPr>
          <a:xfrm>
            <a:off x="5763092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0" name="object 8300"/>
          <p:cNvSpPr/>
          <p:nvPr/>
        </p:nvSpPr>
        <p:spPr>
          <a:xfrm>
            <a:off x="5799096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1" name="object 8301"/>
          <p:cNvSpPr/>
          <p:nvPr/>
        </p:nvSpPr>
        <p:spPr>
          <a:xfrm>
            <a:off x="5835101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2" name="object 8302"/>
          <p:cNvSpPr/>
          <p:nvPr/>
        </p:nvSpPr>
        <p:spPr>
          <a:xfrm>
            <a:off x="5871093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3" name="object 8303"/>
          <p:cNvSpPr/>
          <p:nvPr/>
        </p:nvSpPr>
        <p:spPr>
          <a:xfrm>
            <a:off x="5907097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4" name="object 8304"/>
          <p:cNvSpPr/>
          <p:nvPr/>
        </p:nvSpPr>
        <p:spPr>
          <a:xfrm>
            <a:off x="5943101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5" name="object 8305"/>
          <p:cNvSpPr/>
          <p:nvPr/>
        </p:nvSpPr>
        <p:spPr>
          <a:xfrm>
            <a:off x="5979093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6" name="object 8306"/>
          <p:cNvSpPr/>
          <p:nvPr/>
        </p:nvSpPr>
        <p:spPr>
          <a:xfrm>
            <a:off x="6015085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7" name="object 8307"/>
          <p:cNvSpPr/>
          <p:nvPr/>
        </p:nvSpPr>
        <p:spPr>
          <a:xfrm>
            <a:off x="6051090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8" name="object 8308"/>
          <p:cNvSpPr/>
          <p:nvPr/>
        </p:nvSpPr>
        <p:spPr>
          <a:xfrm>
            <a:off x="6087094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9" name="object 8309"/>
          <p:cNvSpPr/>
          <p:nvPr/>
        </p:nvSpPr>
        <p:spPr>
          <a:xfrm>
            <a:off x="6123086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0" name="object 8310"/>
          <p:cNvSpPr/>
          <p:nvPr/>
        </p:nvSpPr>
        <p:spPr>
          <a:xfrm>
            <a:off x="6159091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1" name="object 8311"/>
          <p:cNvSpPr/>
          <p:nvPr/>
        </p:nvSpPr>
        <p:spPr>
          <a:xfrm>
            <a:off x="6195095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2" name="object 8312"/>
          <p:cNvSpPr/>
          <p:nvPr/>
        </p:nvSpPr>
        <p:spPr>
          <a:xfrm>
            <a:off x="6231087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3" name="object 8313"/>
          <p:cNvSpPr/>
          <p:nvPr/>
        </p:nvSpPr>
        <p:spPr>
          <a:xfrm>
            <a:off x="6267091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4" name="object 8314"/>
          <p:cNvSpPr/>
          <p:nvPr/>
        </p:nvSpPr>
        <p:spPr>
          <a:xfrm>
            <a:off x="6303096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5" name="object 8315"/>
          <p:cNvSpPr/>
          <p:nvPr/>
        </p:nvSpPr>
        <p:spPr>
          <a:xfrm>
            <a:off x="6339088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6" name="object 8316"/>
          <p:cNvSpPr/>
          <p:nvPr/>
        </p:nvSpPr>
        <p:spPr>
          <a:xfrm>
            <a:off x="6375092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7" name="object 8317"/>
          <p:cNvSpPr/>
          <p:nvPr/>
        </p:nvSpPr>
        <p:spPr>
          <a:xfrm>
            <a:off x="6411097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8" name="object 8318"/>
          <p:cNvSpPr/>
          <p:nvPr/>
        </p:nvSpPr>
        <p:spPr>
          <a:xfrm>
            <a:off x="6447101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9" name="object 8319"/>
          <p:cNvSpPr/>
          <p:nvPr/>
        </p:nvSpPr>
        <p:spPr>
          <a:xfrm>
            <a:off x="6483093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0" name="object 8320"/>
          <p:cNvSpPr/>
          <p:nvPr/>
        </p:nvSpPr>
        <p:spPr>
          <a:xfrm>
            <a:off x="6519098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1" name="object 8321"/>
          <p:cNvSpPr/>
          <p:nvPr/>
        </p:nvSpPr>
        <p:spPr>
          <a:xfrm>
            <a:off x="6555102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2" name="object 8322"/>
          <p:cNvSpPr/>
          <p:nvPr/>
        </p:nvSpPr>
        <p:spPr>
          <a:xfrm>
            <a:off x="6591095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3" name="object 8323"/>
          <p:cNvSpPr/>
          <p:nvPr/>
        </p:nvSpPr>
        <p:spPr>
          <a:xfrm>
            <a:off x="6627086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4" name="object 8324"/>
          <p:cNvSpPr/>
          <p:nvPr/>
        </p:nvSpPr>
        <p:spPr>
          <a:xfrm>
            <a:off x="6663090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5" name="object 8325"/>
          <p:cNvSpPr/>
          <p:nvPr/>
        </p:nvSpPr>
        <p:spPr>
          <a:xfrm>
            <a:off x="6699094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6" name="object 8326"/>
          <p:cNvSpPr/>
          <p:nvPr/>
        </p:nvSpPr>
        <p:spPr>
          <a:xfrm>
            <a:off x="6735088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7" name="object 8327"/>
          <p:cNvSpPr/>
          <p:nvPr/>
        </p:nvSpPr>
        <p:spPr>
          <a:xfrm>
            <a:off x="6771091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8" name="object 8328"/>
          <p:cNvSpPr/>
          <p:nvPr/>
        </p:nvSpPr>
        <p:spPr>
          <a:xfrm>
            <a:off x="6807096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9" name="object 8329"/>
          <p:cNvSpPr/>
          <p:nvPr/>
        </p:nvSpPr>
        <p:spPr>
          <a:xfrm>
            <a:off x="6843087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0" name="object 8330"/>
          <p:cNvSpPr/>
          <p:nvPr/>
        </p:nvSpPr>
        <p:spPr>
          <a:xfrm>
            <a:off x="6879092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1" name="object 8331"/>
          <p:cNvSpPr/>
          <p:nvPr/>
        </p:nvSpPr>
        <p:spPr>
          <a:xfrm>
            <a:off x="6915096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2" name="object 8332"/>
          <p:cNvSpPr/>
          <p:nvPr/>
        </p:nvSpPr>
        <p:spPr>
          <a:xfrm>
            <a:off x="6951101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3" name="object 8333"/>
          <p:cNvSpPr/>
          <p:nvPr/>
        </p:nvSpPr>
        <p:spPr>
          <a:xfrm>
            <a:off x="6987092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4" name="object 8334"/>
          <p:cNvSpPr/>
          <p:nvPr/>
        </p:nvSpPr>
        <p:spPr>
          <a:xfrm>
            <a:off x="7023097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5" name="object 8335"/>
          <p:cNvSpPr/>
          <p:nvPr/>
        </p:nvSpPr>
        <p:spPr>
          <a:xfrm>
            <a:off x="7059101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6" name="object 8336"/>
          <p:cNvSpPr/>
          <p:nvPr/>
        </p:nvSpPr>
        <p:spPr>
          <a:xfrm>
            <a:off x="7095094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7" name="object 8337"/>
          <p:cNvSpPr/>
          <p:nvPr/>
        </p:nvSpPr>
        <p:spPr>
          <a:xfrm>
            <a:off x="7131098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8" name="object 8338"/>
          <p:cNvSpPr/>
          <p:nvPr/>
        </p:nvSpPr>
        <p:spPr>
          <a:xfrm>
            <a:off x="7167091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9" name="object 8339"/>
          <p:cNvSpPr/>
          <p:nvPr/>
        </p:nvSpPr>
        <p:spPr>
          <a:xfrm>
            <a:off x="7203094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0" name="object 8340"/>
          <p:cNvSpPr/>
          <p:nvPr/>
        </p:nvSpPr>
        <p:spPr>
          <a:xfrm>
            <a:off x="7239086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1" name="object 8341"/>
          <p:cNvSpPr/>
          <p:nvPr/>
        </p:nvSpPr>
        <p:spPr>
          <a:xfrm>
            <a:off x="7275090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2" name="object 8342"/>
          <p:cNvSpPr/>
          <p:nvPr/>
        </p:nvSpPr>
        <p:spPr>
          <a:xfrm>
            <a:off x="7311095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3" name="object 8343"/>
          <p:cNvSpPr/>
          <p:nvPr/>
        </p:nvSpPr>
        <p:spPr>
          <a:xfrm>
            <a:off x="7347099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4" name="object 8344"/>
          <p:cNvSpPr/>
          <p:nvPr/>
        </p:nvSpPr>
        <p:spPr>
          <a:xfrm>
            <a:off x="7383091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5" name="object 8345"/>
          <p:cNvSpPr/>
          <p:nvPr/>
        </p:nvSpPr>
        <p:spPr>
          <a:xfrm>
            <a:off x="7419095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6" name="object 8346"/>
          <p:cNvSpPr/>
          <p:nvPr/>
        </p:nvSpPr>
        <p:spPr>
          <a:xfrm>
            <a:off x="7455102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7" name="object 8347"/>
          <p:cNvSpPr/>
          <p:nvPr/>
        </p:nvSpPr>
        <p:spPr>
          <a:xfrm>
            <a:off x="7491092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8" name="object 8348"/>
          <p:cNvSpPr/>
          <p:nvPr/>
        </p:nvSpPr>
        <p:spPr>
          <a:xfrm>
            <a:off x="7527097" y="2366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9" name="object 8349"/>
          <p:cNvSpPr/>
          <p:nvPr/>
        </p:nvSpPr>
        <p:spPr>
          <a:xfrm>
            <a:off x="3711115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0" name="object 8350"/>
          <p:cNvSpPr/>
          <p:nvPr/>
        </p:nvSpPr>
        <p:spPr>
          <a:xfrm>
            <a:off x="3747106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1" name="object 8351"/>
          <p:cNvSpPr/>
          <p:nvPr/>
        </p:nvSpPr>
        <p:spPr>
          <a:xfrm>
            <a:off x="3783111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2" name="object 8352"/>
          <p:cNvSpPr/>
          <p:nvPr/>
        </p:nvSpPr>
        <p:spPr>
          <a:xfrm>
            <a:off x="3819103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3" name="object 8353"/>
          <p:cNvSpPr/>
          <p:nvPr/>
        </p:nvSpPr>
        <p:spPr>
          <a:xfrm>
            <a:off x="3855095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4" name="object 8354"/>
          <p:cNvSpPr/>
          <p:nvPr/>
        </p:nvSpPr>
        <p:spPr>
          <a:xfrm>
            <a:off x="3891099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5" name="object 8355"/>
          <p:cNvSpPr/>
          <p:nvPr/>
        </p:nvSpPr>
        <p:spPr>
          <a:xfrm>
            <a:off x="3927091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6" name="object 8356"/>
          <p:cNvSpPr/>
          <p:nvPr/>
        </p:nvSpPr>
        <p:spPr>
          <a:xfrm>
            <a:off x="3963096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7" name="object 8357"/>
          <p:cNvSpPr/>
          <p:nvPr/>
        </p:nvSpPr>
        <p:spPr>
          <a:xfrm>
            <a:off x="3999087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8" name="object 8358"/>
          <p:cNvSpPr/>
          <p:nvPr/>
        </p:nvSpPr>
        <p:spPr>
          <a:xfrm>
            <a:off x="4035092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9" name="object 8359"/>
          <p:cNvSpPr/>
          <p:nvPr/>
        </p:nvSpPr>
        <p:spPr>
          <a:xfrm>
            <a:off x="4071084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0" name="object 8360"/>
          <p:cNvSpPr/>
          <p:nvPr/>
        </p:nvSpPr>
        <p:spPr>
          <a:xfrm>
            <a:off x="4107088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1" name="object 8361"/>
          <p:cNvSpPr/>
          <p:nvPr/>
        </p:nvSpPr>
        <p:spPr>
          <a:xfrm>
            <a:off x="4143067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2" name="object 8362"/>
          <p:cNvSpPr/>
          <p:nvPr/>
        </p:nvSpPr>
        <p:spPr>
          <a:xfrm>
            <a:off x="4179072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3" name="object 8363"/>
          <p:cNvSpPr/>
          <p:nvPr/>
        </p:nvSpPr>
        <p:spPr>
          <a:xfrm>
            <a:off x="4215076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4" name="object 8364"/>
          <p:cNvSpPr/>
          <p:nvPr/>
        </p:nvSpPr>
        <p:spPr>
          <a:xfrm>
            <a:off x="4251055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5" name="object 8365"/>
          <p:cNvSpPr/>
          <p:nvPr/>
        </p:nvSpPr>
        <p:spPr>
          <a:xfrm>
            <a:off x="4287060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6" name="object 8366"/>
          <p:cNvSpPr/>
          <p:nvPr/>
        </p:nvSpPr>
        <p:spPr>
          <a:xfrm>
            <a:off x="4323064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7" name="object 8367"/>
          <p:cNvSpPr/>
          <p:nvPr/>
        </p:nvSpPr>
        <p:spPr>
          <a:xfrm>
            <a:off x="4359044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8" name="object 8368"/>
          <p:cNvSpPr/>
          <p:nvPr/>
        </p:nvSpPr>
        <p:spPr>
          <a:xfrm>
            <a:off x="4395049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9" name="object 8369"/>
          <p:cNvSpPr/>
          <p:nvPr/>
        </p:nvSpPr>
        <p:spPr>
          <a:xfrm>
            <a:off x="4431039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0" name="object 8370"/>
          <p:cNvSpPr/>
          <p:nvPr/>
        </p:nvSpPr>
        <p:spPr>
          <a:xfrm>
            <a:off x="4467044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1" name="object 8371"/>
          <p:cNvSpPr/>
          <p:nvPr/>
        </p:nvSpPr>
        <p:spPr>
          <a:xfrm>
            <a:off x="4503036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2" name="object 8372"/>
          <p:cNvSpPr/>
          <p:nvPr/>
        </p:nvSpPr>
        <p:spPr>
          <a:xfrm>
            <a:off x="4539042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3" name="object 8373"/>
          <p:cNvSpPr/>
          <p:nvPr/>
        </p:nvSpPr>
        <p:spPr>
          <a:xfrm>
            <a:off x="4575046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4" name="object 8374"/>
          <p:cNvSpPr/>
          <p:nvPr/>
        </p:nvSpPr>
        <p:spPr>
          <a:xfrm>
            <a:off x="4611038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5" name="object 8375"/>
          <p:cNvSpPr/>
          <p:nvPr/>
        </p:nvSpPr>
        <p:spPr>
          <a:xfrm>
            <a:off x="4647030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6" name="object 8376"/>
          <p:cNvSpPr/>
          <p:nvPr/>
        </p:nvSpPr>
        <p:spPr>
          <a:xfrm>
            <a:off x="4683034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7" name="object 8377"/>
          <p:cNvSpPr/>
          <p:nvPr/>
        </p:nvSpPr>
        <p:spPr>
          <a:xfrm>
            <a:off x="4719026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8" name="object 8378"/>
          <p:cNvSpPr/>
          <p:nvPr/>
        </p:nvSpPr>
        <p:spPr>
          <a:xfrm>
            <a:off x="4755031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9" name="object 8379"/>
          <p:cNvSpPr/>
          <p:nvPr/>
        </p:nvSpPr>
        <p:spPr>
          <a:xfrm>
            <a:off x="4791035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0" name="object 8380"/>
          <p:cNvSpPr/>
          <p:nvPr/>
        </p:nvSpPr>
        <p:spPr>
          <a:xfrm>
            <a:off x="4827040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1" name="object 8381"/>
          <p:cNvSpPr/>
          <p:nvPr/>
        </p:nvSpPr>
        <p:spPr>
          <a:xfrm>
            <a:off x="4863031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2" name="object 8382"/>
          <p:cNvSpPr/>
          <p:nvPr/>
        </p:nvSpPr>
        <p:spPr>
          <a:xfrm>
            <a:off x="4899023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3" name="object 8383"/>
          <p:cNvSpPr/>
          <p:nvPr/>
        </p:nvSpPr>
        <p:spPr>
          <a:xfrm>
            <a:off x="4935028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4" name="object 8384"/>
          <p:cNvSpPr/>
          <p:nvPr/>
        </p:nvSpPr>
        <p:spPr>
          <a:xfrm>
            <a:off x="4971032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5" name="object 8385"/>
          <p:cNvSpPr/>
          <p:nvPr/>
        </p:nvSpPr>
        <p:spPr>
          <a:xfrm>
            <a:off x="5007024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6" name="object 8386"/>
          <p:cNvSpPr/>
          <p:nvPr/>
        </p:nvSpPr>
        <p:spPr>
          <a:xfrm>
            <a:off x="5043029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7" name="object 8387"/>
          <p:cNvSpPr/>
          <p:nvPr/>
        </p:nvSpPr>
        <p:spPr>
          <a:xfrm>
            <a:off x="5079033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8" name="object 8388"/>
          <p:cNvSpPr/>
          <p:nvPr/>
        </p:nvSpPr>
        <p:spPr>
          <a:xfrm>
            <a:off x="5115025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9" name="object 8389"/>
          <p:cNvSpPr/>
          <p:nvPr/>
        </p:nvSpPr>
        <p:spPr>
          <a:xfrm>
            <a:off x="5151029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0" name="object 8390"/>
          <p:cNvSpPr/>
          <p:nvPr/>
        </p:nvSpPr>
        <p:spPr>
          <a:xfrm>
            <a:off x="5187034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1" name="object 8391"/>
          <p:cNvSpPr/>
          <p:nvPr/>
        </p:nvSpPr>
        <p:spPr>
          <a:xfrm>
            <a:off x="5223038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2" name="object 8392"/>
          <p:cNvSpPr/>
          <p:nvPr/>
        </p:nvSpPr>
        <p:spPr>
          <a:xfrm>
            <a:off x="5259030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3" name="object 8393"/>
          <p:cNvSpPr/>
          <p:nvPr/>
        </p:nvSpPr>
        <p:spPr>
          <a:xfrm>
            <a:off x="5295034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4" name="object 8394"/>
          <p:cNvSpPr/>
          <p:nvPr/>
        </p:nvSpPr>
        <p:spPr>
          <a:xfrm>
            <a:off x="5331040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5" name="object 8395"/>
          <p:cNvSpPr/>
          <p:nvPr/>
        </p:nvSpPr>
        <p:spPr>
          <a:xfrm>
            <a:off x="5367031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6" name="object 8396"/>
          <p:cNvSpPr/>
          <p:nvPr/>
        </p:nvSpPr>
        <p:spPr>
          <a:xfrm>
            <a:off x="5403037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7" name="object 8397"/>
          <p:cNvSpPr/>
          <p:nvPr/>
        </p:nvSpPr>
        <p:spPr>
          <a:xfrm>
            <a:off x="5439027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8" name="object 8398"/>
          <p:cNvSpPr/>
          <p:nvPr/>
        </p:nvSpPr>
        <p:spPr>
          <a:xfrm>
            <a:off x="5475033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9" name="object 8399"/>
          <p:cNvSpPr/>
          <p:nvPr/>
        </p:nvSpPr>
        <p:spPr>
          <a:xfrm>
            <a:off x="5511025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0" name="object 8400"/>
          <p:cNvSpPr/>
          <p:nvPr/>
        </p:nvSpPr>
        <p:spPr>
          <a:xfrm>
            <a:off x="5547028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1" name="object 8401"/>
          <p:cNvSpPr/>
          <p:nvPr/>
        </p:nvSpPr>
        <p:spPr>
          <a:xfrm>
            <a:off x="5583034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2" name="object 8402"/>
          <p:cNvSpPr/>
          <p:nvPr/>
        </p:nvSpPr>
        <p:spPr>
          <a:xfrm>
            <a:off x="5619026" y="2330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3" name="object 8403"/>
          <p:cNvSpPr/>
          <p:nvPr/>
        </p:nvSpPr>
        <p:spPr>
          <a:xfrm>
            <a:off x="5655157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4" name="object 8404"/>
          <p:cNvSpPr/>
          <p:nvPr/>
        </p:nvSpPr>
        <p:spPr>
          <a:xfrm>
            <a:off x="5691161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5" name="object 8405"/>
          <p:cNvSpPr/>
          <p:nvPr/>
        </p:nvSpPr>
        <p:spPr>
          <a:xfrm>
            <a:off x="5727153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6" name="object 8406"/>
          <p:cNvSpPr/>
          <p:nvPr/>
        </p:nvSpPr>
        <p:spPr>
          <a:xfrm>
            <a:off x="5763158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7" name="object 8407"/>
          <p:cNvSpPr/>
          <p:nvPr/>
        </p:nvSpPr>
        <p:spPr>
          <a:xfrm>
            <a:off x="5799161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8" name="object 8408"/>
          <p:cNvSpPr/>
          <p:nvPr/>
        </p:nvSpPr>
        <p:spPr>
          <a:xfrm>
            <a:off x="5835167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9" name="object 8409"/>
          <p:cNvSpPr/>
          <p:nvPr/>
        </p:nvSpPr>
        <p:spPr>
          <a:xfrm>
            <a:off x="5871159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0" name="object 8410"/>
          <p:cNvSpPr/>
          <p:nvPr/>
        </p:nvSpPr>
        <p:spPr>
          <a:xfrm>
            <a:off x="5907162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1" name="object 8411"/>
          <p:cNvSpPr/>
          <p:nvPr/>
        </p:nvSpPr>
        <p:spPr>
          <a:xfrm>
            <a:off x="5943168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2" name="object 8412"/>
          <p:cNvSpPr/>
          <p:nvPr/>
        </p:nvSpPr>
        <p:spPr>
          <a:xfrm>
            <a:off x="5979159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3" name="object 8413"/>
          <p:cNvSpPr/>
          <p:nvPr/>
        </p:nvSpPr>
        <p:spPr>
          <a:xfrm>
            <a:off x="6015151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4" name="object 8414"/>
          <p:cNvSpPr/>
          <p:nvPr/>
        </p:nvSpPr>
        <p:spPr>
          <a:xfrm>
            <a:off x="6051156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5" name="object 8415"/>
          <p:cNvSpPr/>
          <p:nvPr/>
        </p:nvSpPr>
        <p:spPr>
          <a:xfrm>
            <a:off x="6087160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6" name="object 8416"/>
          <p:cNvSpPr/>
          <p:nvPr/>
        </p:nvSpPr>
        <p:spPr>
          <a:xfrm>
            <a:off x="6123152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7" name="object 8417"/>
          <p:cNvSpPr/>
          <p:nvPr/>
        </p:nvSpPr>
        <p:spPr>
          <a:xfrm>
            <a:off x="6159156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8" name="object 8418"/>
          <p:cNvSpPr/>
          <p:nvPr/>
        </p:nvSpPr>
        <p:spPr>
          <a:xfrm>
            <a:off x="6195161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9" name="object 8419"/>
          <p:cNvSpPr/>
          <p:nvPr/>
        </p:nvSpPr>
        <p:spPr>
          <a:xfrm>
            <a:off x="6231153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0" name="object 8420"/>
          <p:cNvSpPr/>
          <p:nvPr/>
        </p:nvSpPr>
        <p:spPr>
          <a:xfrm>
            <a:off x="6267157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1" name="object 8421"/>
          <p:cNvSpPr/>
          <p:nvPr/>
        </p:nvSpPr>
        <p:spPr>
          <a:xfrm>
            <a:off x="6303162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2" name="object 8422"/>
          <p:cNvSpPr/>
          <p:nvPr/>
        </p:nvSpPr>
        <p:spPr>
          <a:xfrm>
            <a:off x="6339154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3" name="object 8423"/>
          <p:cNvSpPr/>
          <p:nvPr/>
        </p:nvSpPr>
        <p:spPr>
          <a:xfrm>
            <a:off x="6375157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4" name="object 8424"/>
          <p:cNvSpPr/>
          <p:nvPr/>
        </p:nvSpPr>
        <p:spPr>
          <a:xfrm>
            <a:off x="6411161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5" name="object 8425"/>
          <p:cNvSpPr/>
          <p:nvPr/>
        </p:nvSpPr>
        <p:spPr>
          <a:xfrm>
            <a:off x="6447167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6" name="object 8426"/>
          <p:cNvSpPr/>
          <p:nvPr/>
        </p:nvSpPr>
        <p:spPr>
          <a:xfrm>
            <a:off x="6483158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7" name="object 8427"/>
          <p:cNvSpPr/>
          <p:nvPr/>
        </p:nvSpPr>
        <p:spPr>
          <a:xfrm>
            <a:off x="6519162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8" name="object 8428"/>
          <p:cNvSpPr/>
          <p:nvPr/>
        </p:nvSpPr>
        <p:spPr>
          <a:xfrm>
            <a:off x="6555168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9" name="object 8429"/>
          <p:cNvSpPr/>
          <p:nvPr/>
        </p:nvSpPr>
        <p:spPr>
          <a:xfrm>
            <a:off x="6591160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0" name="object 8430"/>
          <p:cNvSpPr/>
          <p:nvPr/>
        </p:nvSpPr>
        <p:spPr>
          <a:xfrm>
            <a:off x="6627152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1" name="object 8431"/>
          <p:cNvSpPr/>
          <p:nvPr/>
        </p:nvSpPr>
        <p:spPr>
          <a:xfrm>
            <a:off x="6663155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2" name="object 8432"/>
          <p:cNvSpPr/>
          <p:nvPr/>
        </p:nvSpPr>
        <p:spPr>
          <a:xfrm>
            <a:off x="6699160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3" name="object 8433"/>
          <p:cNvSpPr/>
          <p:nvPr/>
        </p:nvSpPr>
        <p:spPr>
          <a:xfrm>
            <a:off x="6735153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4" name="object 8434"/>
          <p:cNvSpPr/>
          <p:nvPr/>
        </p:nvSpPr>
        <p:spPr>
          <a:xfrm>
            <a:off x="6771156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5" name="object 8435"/>
          <p:cNvSpPr/>
          <p:nvPr/>
        </p:nvSpPr>
        <p:spPr>
          <a:xfrm>
            <a:off x="6807160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6" name="object 8436"/>
          <p:cNvSpPr/>
          <p:nvPr/>
        </p:nvSpPr>
        <p:spPr>
          <a:xfrm>
            <a:off x="6843153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7" name="object 8437"/>
          <p:cNvSpPr/>
          <p:nvPr/>
        </p:nvSpPr>
        <p:spPr>
          <a:xfrm>
            <a:off x="6879158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8" name="object 8438"/>
          <p:cNvSpPr/>
          <p:nvPr/>
        </p:nvSpPr>
        <p:spPr>
          <a:xfrm>
            <a:off x="6915161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9" name="object 8439"/>
          <p:cNvSpPr/>
          <p:nvPr/>
        </p:nvSpPr>
        <p:spPr>
          <a:xfrm>
            <a:off x="6951165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0" name="object 8440"/>
          <p:cNvSpPr/>
          <p:nvPr/>
        </p:nvSpPr>
        <p:spPr>
          <a:xfrm>
            <a:off x="6987158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1" name="object 8441"/>
          <p:cNvSpPr/>
          <p:nvPr/>
        </p:nvSpPr>
        <p:spPr>
          <a:xfrm>
            <a:off x="7023163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2" name="object 8442"/>
          <p:cNvSpPr/>
          <p:nvPr/>
        </p:nvSpPr>
        <p:spPr>
          <a:xfrm>
            <a:off x="7059168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3" name="object 8443"/>
          <p:cNvSpPr/>
          <p:nvPr/>
        </p:nvSpPr>
        <p:spPr>
          <a:xfrm>
            <a:off x="7095158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4" name="object 8444"/>
          <p:cNvSpPr/>
          <p:nvPr/>
        </p:nvSpPr>
        <p:spPr>
          <a:xfrm>
            <a:off x="7131163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5" name="object 8445"/>
          <p:cNvSpPr/>
          <p:nvPr/>
        </p:nvSpPr>
        <p:spPr>
          <a:xfrm>
            <a:off x="7167156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6" name="object 8446"/>
          <p:cNvSpPr/>
          <p:nvPr/>
        </p:nvSpPr>
        <p:spPr>
          <a:xfrm>
            <a:off x="7203160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7" name="object 8447"/>
          <p:cNvSpPr/>
          <p:nvPr/>
        </p:nvSpPr>
        <p:spPr>
          <a:xfrm>
            <a:off x="7239151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8" name="object 8448"/>
          <p:cNvSpPr/>
          <p:nvPr/>
        </p:nvSpPr>
        <p:spPr>
          <a:xfrm>
            <a:off x="7275155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9" name="object 8449"/>
          <p:cNvSpPr/>
          <p:nvPr/>
        </p:nvSpPr>
        <p:spPr>
          <a:xfrm>
            <a:off x="7311161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0" name="object 8450"/>
          <p:cNvSpPr/>
          <p:nvPr/>
        </p:nvSpPr>
        <p:spPr>
          <a:xfrm>
            <a:off x="7347166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1" name="object 8451"/>
          <p:cNvSpPr/>
          <p:nvPr/>
        </p:nvSpPr>
        <p:spPr>
          <a:xfrm>
            <a:off x="7383156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2" name="object 8452"/>
          <p:cNvSpPr/>
          <p:nvPr/>
        </p:nvSpPr>
        <p:spPr>
          <a:xfrm>
            <a:off x="7419161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3" name="object 8453"/>
          <p:cNvSpPr/>
          <p:nvPr/>
        </p:nvSpPr>
        <p:spPr>
          <a:xfrm>
            <a:off x="7455166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4" name="object 8454"/>
          <p:cNvSpPr/>
          <p:nvPr/>
        </p:nvSpPr>
        <p:spPr>
          <a:xfrm>
            <a:off x="7491157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5" name="object 8455"/>
          <p:cNvSpPr/>
          <p:nvPr/>
        </p:nvSpPr>
        <p:spPr>
          <a:xfrm>
            <a:off x="7527161" y="2330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6" name="object 8456"/>
          <p:cNvSpPr/>
          <p:nvPr/>
        </p:nvSpPr>
        <p:spPr>
          <a:xfrm>
            <a:off x="3711180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7" name="object 8457"/>
          <p:cNvSpPr/>
          <p:nvPr/>
        </p:nvSpPr>
        <p:spPr>
          <a:xfrm>
            <a:off x="3747171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8" name="object 8458"/>
          <p:cNvSpPr/>
          <p:nvPr/>
        </p:nvSpPr>
        <p:spPr>
          <a:xfrm>
            <a:off x="3783176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9" name="object 8459"/>
          <p:cNvSpPr/>
          <p:nvPr/>
        </p:nvSpPr>
        <p:spPr>
          <a:xfrm>
            <a:off x="3819168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0" name="object 8460"/>
          <p:cNvSpPr/>
          <p:nvPr/>
        </p:nvSpPr>
        <p:spPr>
          <a:xfrm>
            <a:off x="3855160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1" name="object 8461"/>
          <p:cNvSpPr/>
          <p:nvPr/>
        </p:nvSpPr>
        <p:spPr>
          <a:xfrm>
            <a:off x="3891165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2" name="object 8462"/>
          <p:cNvSpPr/>
          <p:nvPr/>
        </p:nvSpPr>
        <p:spPr>
          <a:xfrm>
            <a:off x="3927156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3" name="object 8463"/>
          <p:cNvSpPr/>
          <p:nvPr/>
        </p:nvSpPr>
        <p:spPr>
          <a:xfrm>
            <a:off x="3963160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4" name="object 8464"/>
          <p:cNvSpPr/>
          <p:nvPr/>
        </p:nvSpPr>
        <p:spPr>
          <a:xfrm>
            <a:off x="3999152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5" name="object 8465"/>
          <p:cNvSpPr/>
          <p:nvPr/>
        </p:nvSpPr>
        <p:spPr>
          <a:xfrm>
            <a:off x="4035157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6" name="object 8466"/>
          <p:cNvSpPr/>
          <p:nvPr/>
        </p:nvSpPr>
        <p:spPr>
          <a:xfrm>
            <a:off x="4071148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7" name="object 8467"/>
          <p:cNvSpPr/>
          <p:nvPr/>
        </p:nvSpPr>
        <p:spPr>
          <a:xfrm>
            <a:off x="4107153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8" name="object 8468"/>
          <p:cNvSpPr/>
          <p:nvPr/>
        </p:nvSpPr>
        <p:spPr>
          <a:xfrm>
            <a:off x="4143132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9" name="object 8469"/>
          <p:cNvSpPr/>
          <p:nvPr/>
        </p:nvSpPr>
        <p:spPr>
          <a:xfrm>
            <a:off x="4179136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0" name="object 8470"/>
          <p:cNvSpPr/>
          <p:nvPr/>
        </p:nvSpPr>
        <p:spPr>
          <a:xfrm>
            <a:off x="4215142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1" name="object 8471"/>
          <p:cNvSpPr/>
          <p:nvPr/>
        </p:nvSpPr>
        <p:spPr>
          <a:xfrm>
            <a:off x="4251121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2" name="object 8472"/>
          <p:cNvSpPr/>
          <p:nvPr/>
        </p:nvSpPr>
        <p:spPr>
          <a:xfrm>
            <a:off x="4287126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3" name="object 8473"/>
          <p:cNvSpPr/>
          <p:nvPr/>
        </p:nvSpPr>
        <p:spPr>
          <a:xfrm>
            <a:off x="4323130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4" name="object 8474"/>
          <p:cNvSpPr/>
          <p:nvPr/>
        </p:nvSpPr>
        <p:spPr>
          <a:xfrm>
            <a:off x="4359109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5" name="object 8475"/>
          <p:cNvSpPr/>
          <p:nvPr/>
        </p:nvSpPr>
        <p:spPr>
          <a:xfrm>
            <a:off x="4395114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6" name="object 8476"/>
          <p:cNvSpPr/>
          <p:nvPr/>
        </p:nvSpPr>
        <p:spPr>
          <a:xfrm>
            <a:off x="4431106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7" name="object 8477"/>
          <p:cNvSpPr/>
          <p:nvPr/>
        </p:nvSpPr>
        <p:spPr>
          <a:xfrm>
            <a:off x="4467110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8" name="object 8478"/>
          <p:cNvSpPr/>
          <p:nvPr/>
        </p:nvSpPr>
        <p:spPr>
          <a:xfrm>
            <a:off x="4503102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9" name="object 8479"/>
          <p:cNvSpPr/>
          <p:nvPr/>
        </p:nvSpPr>
        <p:spPr>
          <a:xfrm>
            <a:off x="4539107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0" name="object 8480"/>
          <p:cNvSpPr/>
          <p:nvPr/>
        </p:nvSpPr>
        <p:spPr>
          <a:xfrm>
            <a:off x="4575111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1" name="object 8481"/>
          <p:cNvSpPr/>
          <p:nvPr/>
        </p:nvSpPr>
        <p:spPr>
          <a:xfrm>
            <a:off x="4611103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2" name="object 8482"/>
          <p:cNvSpPr/>
          <p:nvPr/>
        </p:nvSpPr>
        <p:spPr>
          <a:xfrm>
            <a:off x="4647095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3" name="object 8483"/>
          <p:cNvSpPr/>
          <p:nvPr/>
        </p:nvSpPr>
        <p:spPr>
          <a:xfrm>
            <a:off x="4683099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4" name="object 8484"/>
          <p:cNvSpPr/>
          <p:nvPr/>
        </p:nvSpPr>
        <p:spPr>
          <a:xfrm>
            <a:off x="4719091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5" name="object 8485"/>
          <p:cNvSpPr/>
          <p:nvPr/>
        </p:nvSpPr>
        <p:spPr>
          <a:xfrm>
            <a:off x="4755095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6" name="object 8486"/>
          <p:cNvSpPr/>
          <p:nvPr/>
        </p:nvSpPr>
        <p:spPr>
          <a:xfrm>
            <a:off x="4791100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7" name="object 8487"/>
          <p:cNvSpPr/>
          <p:nvPr/>
        </p:nvSpPr>
        <p:spPr>
          <a:xfrm>
            <a:off x="4827104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8" name="object 8488"/>
          <p:cNvSpPr/>
          <p:nvPr/>
        </p:nvSpPr>
        <p:spPr>
          <a:xfrm>
            <a:off x="4863096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9" name="object 8489"/>
          <p:cNvSpPr/>
          <p:nvPr/>
        </p:nvSpPr>
        <p:spPr>
          <a:xfrm>
            <a:off x="4899088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0" name="object 8490"/>
          <p:cNvSpPr/>
          <p:nvPr/>
        </p:nvSpPr>
        <p:spPr>
          <a:xfrm>
            <a:off x="4935092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1" name="object 8491"/>
          <p:cNvSpPr/>
          <p:nvPr/>
        </p:nvSpPr>
        <p:spPr>
          <a:xfrm>
            <a:off x="4971097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2" name="object 8492"/>
          <p:cNvSpPr/>
          <p:nvPr/>
        </p:nvSpPr>
        <p:spPr>
          <a:xfrm>
            <a:off x="5007089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3" name="object 8493"/>
          <p:cNvSpPr/>
          <p:nvPr/>
        </p:nvSpPr>
        <p:spPr>
          <a:xfrm>
            <a:off x="5043093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4" name="object 8494"/>
          <p:cNvSpPr/>
          <p:nvPr/>
        </p:nvSpPr>
        <p:spPr>
          <a:xfrm>
            <a:off x="5079098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5" name="object 8495"/>
          <p:cNvSpPr/>
          <p:nvPr/>
        </p:nvSpPr>
        <p:spPr>
          <a:xfrm>
            <a:off x="5115090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6" name="object 8496"/>
          <p:cNvSpPr/>
          <p:nvPr/>
        </p:nvSpPr>
        <p:spPr>
          <a:xfrm>
            <a:off x="5151094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7" name="object 8497"/>
          <p:cNvSpPr/>
          <p:nvPr/>
        </p:nvSpPr>
        <p:spPr>
          <a:xfrm>
            <a:off x="5187100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8" name="object 8498"/>
          <p:cNvSpPr/>
          <p:nvPr/>
        </p:nvSpPr>
        <p:spPr>
          <a:xfrm>
            <a:off x="5223104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9" name="object 8499"/>
          <p:cNvSpPr/>
          <p:nvPr/>
        </p:nvSpPr>
        <p:spPr>
          <a:xfrm>
            <a:off x="5259096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0" name="object 8500"/>
          <p:cNvSpPr/>
          <p:nvPr/>
        </p:nvSpPr>
        <p:spPr>
          <a:xfrm>
            <a:off x="5295101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1" name="object 8501"/>
          <p:cNvSpPr/>
          <p:nvPr/>
        </p:nvSpPr>
        <p:spPr>
          <a:xfrm>
            <a:off x="5331105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2" name="object 8502"/>
          <p:cNvSpPr/>
          <p:nvPr/>
        </p:nvSpPr>
        <p:spPr>
          <a:xfrm>
            <a:off x="5367097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3" name="object 8503"/>
          <p:cNvSpPr/>
          <p:nvPr/>
        </p:nvSpPr>
        <p:spPr>
          <a:xfrm>
            <a:off x="5403101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4" name="object 8504"/>
          <p:cNvSpPr/>
          <p:nvPr/>
        </p:nvSpPr>
        <p:spPr>
          <a:xfrm>
            <a:off x="5439093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5" name="object 8505"/>
          <p:cNvSpPr/>
          <p:nvPr/>
        </p:nvSpPr>
        <p:spPr>
          <a:xfrm>
            <a:off x="5475098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6" name="object 8506"/>
          <p:cNvSpPr/>
          <p:nvPr/>
        </p:nvSpPr>
        <p:spPr>
          <a:xfrm>
            <a:off x="5511089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7" name="object 8507"/>
          <p:cNvSpPr/>
          <p:nvPr/>
        </p:nvSpPr>
        <p:spPr>
          <a:xfrm>
            <a:off x="5547094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8" name="object 8508"/>
          <p:cNvSpPr/>
          <p:nvPr/>
        </p:nvSpPr>
        <p:spPr>
          <a:xfrm>
            <a:off x="5583099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9" name="object 8509"/>
          <p:cNvSpPr/>
          <p:nvPr/>
        </p:nvSpPr>
        <p:spPr>
          <a:xfrm>
            <a:off x="5619090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0" name="object 8510"/>
          <p:cNvSpPr/>
          <p:nvPr/>
        </p:nvSpPr>
        <p:spPr>
          <a:xfrm>
            <a:off x="5655095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1" name="object 8511"/>
          <p:cNvSpPr/>
          <p:nvPr/>
        </p:nvSpPr>
        <p:spPr>
          <a:xfrm>
            <a:off x="5691099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2" name="object 8512"/>
          <p:cNvSpPr/>
          <p:nvPr/>
        </p:nvSpPr>
        <p:spPr>
          <a:xfrm>
            <a:off x="5727091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3" name="object 8513"/>
          <p:cNvSpPr/>
          <p:nvPr/>
        </p:nvSpPr>
        <p:spPr>
          <a:xfrm>
            <a:off x="5763096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4" name="object 8514"/>
          <p:cNvSpPr/>
          <p:nvPr/>
        </p:nvSpPr>
        <p:spPr>
          <a:xfrm>
            <a:off x="5799100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5" name="object 8515"/>
          <p:cNvSpPr/>
          <p:nvPr/>
        </p:nvSpPr>
        <p:spPr>
          <a:xfrm>
            <a:off x="5835105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6" name="object 8516"/>
          <p:cNvSpPr/>
          <p:nvPr/>
        </p:nvSpPr>
        <p:spPr>
          <a:xfrm>
            <a:off x="5871097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7" name="object 8517"/>
          <p:cNvSpPr/>
          <p:nvPr/>
        </p:nvSpPr>
        <p:spPr>
          <a:xfrm>
            <a:off x="5907101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8" name="object 8518"/>
          <p:cNvSpPr/>
          <p:nvPr/>
        </p:nvSpPr>
        <p:spPr>
          <a:xfrm>
            <a:off x="5943105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9" name="object 8519"/>
          <p:cNvSpPr/>
          <p:nvPr/>
        </p:nvSpPr>
        <p:spPr>
          <a:xfrm>
            <a:off x="5979097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0" name="object 8520"/>
          <p:cNvSpPr/>
          <p:nvPr/>
        </p:nvSpPr>
        <p:spPr>
          <a:xfrm>
            <a:off x="6015089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1" name="object 8521"/>
          <p:cNvSpPr/>
          <p:nvPr/>
        </p:nvSpPr>
        <p:spPr>
          <a:xfrm>
            <a:off x="6051094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2" name="object 8522"/>
          <p:cNvSpPr/>
          <p:nvPr/>
        </p:nvSpPr>
        <p:spPr>
          <a:xfrm>
            <a:off x="6087098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3" name="object 8523"/>
          <p:cNvSpPr/>
          <p:nvPr/>
        </p:nvSpPr>
        <p:spPr>
          <a:xfrm>
            <a:off x="6123090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4" name="object 8524"/>
          <p:cNvSpPr/>
          <p:nvPr/>
        </p:nvSpPr>
        <p:spPr>
          <a:xfrm>
            <a:off x="6159094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5" name="object 8525"/>
          <p:cNvSpPr/>
          <p:nvPr/>
        </p:nvSpPr>
        <p:spPr>
          <a:xfrm>
            <a:off x="6195099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6" name="object 8526"/>
          <p:cNvSpPr/>
          <p:nvPr/>
        </p:nvSpPr>
        <p:spPr>
          <a:xfrm>
            <a:off x="6231090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7" name="object 8527"/>
          <p:cNvSpPr/>
          <p:nvPr/>
        </p:nvSpPr>
        <p:spPr>
          <a:xfrm>
            <a:off x="6267095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8" name="object 8528"/>
          <p:cNvSpPr/>
          <p:nvPr/>
        </p:nvSpPr>
        <p:spPr>
          <a:xfrm>
            <a:off x="6303100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9" name="object 8529"/>
          <p:cNvSpPr/>
          <p:nvPr/>
        </p:nvSpPr>
        <p:spPr>
          <a:xfrm>
            <a:off x="6339092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0" name="object 8530"/>
          <p:cNvSpPr/>
          <p:nvPr/>
        </p:nvSpPr>
        <p:spPr>
          <a:xfrm>
            <a:off x="6375096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1" name="object 8531"/>
          <p:cNvSpPr/>
          <p:nvPr/>
        </p:nvSpPr>
        <p:spPr>
          <a:xfrm>
            <a:off x="6411100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2" name="object 8532"/>
          <p:cNvSpPr/>
          <p:nvPr/>
        </p:nvSpPr>
        <p:spPr>
          <a:xfrm>
            <a:off x="6447105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3" name="object 8533"/>
          <p:cNvSpPr/>
          <p:nvPr/>
        </p:nvSpPr>
        <p:spPr>
          <a:xfrm>
            <a:off x="6483097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4" name="object 8534"/>
          <p:cNvSpPr/>
          <p:nvPr/>
        </p:nvSpPr>
        <p:spPr>
          <a:xfrm>
            <a:off x="6519100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5" name="object 8535"/>
          <p:cNvSpPr/>
          <p:nvPr/>
        </p:nvSpPr>
        <p:spPr>
          <a:xfrm>
            <a:off x="6555106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6" name="object 8536"/>
          <p:cNvSpPr/>
          <p:nvPr/>
        </p:nvSpPr>
        <p:spPr>
          <a:xfrm>
            <a:off x="6591097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7" name="object 8537"/>
          <p:cNvSpPr/>
          <p:nvPr/>
        </p:nvSpPr>
        <p:spPr>
          <a:xfrm>
            <a:off x="6627090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8" name="object 8538"/>
          <p:cNvSpPr/>
          <p:nvPr/>
        </p:nvSpPr>
        <p:spPr>
          <a:xfrm>
            <a:off x="6663093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9" name="object 8539"/>
          <p:cNvSpPr/>
          <p:nvPr/>
        </p:nvSpPr>
        <p:spPr>
          <a:xfrm>
            <a:off x="6699098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0" name="object 8540"/>
          <p:cNvSpPr/>
          <p:nvPr/>
        </p:nvSpPr>
        <p:spPr>
          <a:xfrm>
            <a:off x="6735090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1" name="object 8541"/>
          <p:cNvSpPr/>
          <p:nvPr/>
        </p:nvSpPr>
        <p:spPr>
          <a:xfrm>
            <a:off x="6771095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2" name="object 8542"/>
          <p:cNvSpPr/>
          <p:nvPr/>
        </p:nvSpPr>
        <p:spPr>
          <a:xfrm>
            <a:off x="6807098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3" name="object 8543"/>
          <p:cNvSpPr/>
          <p:nvPr/>
        </p:nvSpPr>
        <p:spPr>
          <a:xfrm>
            <a:off x="6843091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4" name="object 8544"/>
          <p:cNvSpPr/>
          <p:nvPr/>
        </p:nvSpPr>
        <p:spPr>
          <a:xfrm>
            <a:off x="6879095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5" name="object 8545"/>
          <p:cNvSpPr/>
          <p:nvPr/>
        </p:nvSpPr>
        <p:spPr>
          <a:xfrm>
            <a:off x="6915100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6" name="object 8546"/>
          <p:cNvSpPr/>
          <p:nvPr/>
        </p:nvSpPr>
        <p:spPr>
          <a:xfrm>
            <a:off x="6951103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7" name="object 8547"/>
          <p:cNvSpPr/>
          <p:nvPr/>
        </p:nvSpPr>
        <p:spPr>
          <a:xfrm>
            <a:off x="6987096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8" name="object 8548"/>
          <p:cNvSpPr/>
          <p:nvPr/>
        </p:nvSpPr>
        <p:spPr>
          <a:xfrm>
            <a:off x="7023101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9" name="object 8549"/>
          <p:cNvSpPr/>
          <p:nvPr/>
        </p:nvSpPr>
        <p:spPr>
          <a:xfrm>
            <a:off x="7059105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0" name="object 8550"/>
          <p:cNvSpPr/>
          <p:nvPr/>
        </p:nvSpPr>
        <p:spPr>
          <a:xfrm>
            <a:off x="7095096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1" name="object 8551"/>
          <p:cNvSpPr/>
          <p:nvPr/>
        </p:nvSpPr>
        <p:spPr>
          <a:xfrm>
            <a:off x="7131101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2" name="object 8552"/>
          <p:cNvSpPr/>
          <p:nvPr/>
        </p:nvSpPr>
        <p:spPr>
          <a:xfrm>
            <a:off x="7167093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3" name="object 8553"/>
          <p:cNvSpPr/>
          <p:nvPr/>
        </p:nvSpPr>
        <p:spPr>
          <a:xfrm>
            <a:off x="7203098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4" name="object 8554"/>
          <p:cNvSpPr/>
          <p:nvPr/>
        </p:nvSpPr>
        <p:spPr>
          <a:xfrm>
            <a:off x="7239089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5" name="object 8555"/>
          <p:cNvSpPr/>
          <p:nvPr/>
        </p:nvSpPr>
        <p:spPr>
          <a:xfrm>
            <a:off x="7275094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6" name="object 8556"/>
          <p:cNvSpPr/>
          <p:nvPr/>
        </p:nvSpPr>
        <p:spPr>
          <a:xfrm>
            <a:off x="7311099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7" name="object 8557"/>
          <p:cNvSpPr/>
          <p:nvPr/>
        </p:nvSpPr>
        <p:spPr>
          <a:xfrm>
            <a:off x="7347103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8" name="object 8558"/>
          <p:cNvSpPr/>
          <p:nvPr/>
        </p:nvSpPr>
        <p:spPr>
          <a:xfrm>
            <a:off x="7383094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9" name="object 8559"/>
          <p:cNvSpPr/>
          <p:nvPr/>
        </p:nvSpPr>
        <p:spPr>
          <a:xfrm>
            <a:off x="7419099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0" name="object 8560"/>
          <p:cNvSpPr/>
          <p:nvPr/>
        </p:nvSpPr>
        <p:spPr>
          <a:xfrm>
            <a:off x="7455104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1" name="object 8561"/>
          <p:cNvSpPr/>
          <p:nvPr/>
        </p:nvSpPr>
        <p:spPr>
          <a:xfrm>
            <a:off x="7491096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2" name="object 8562"/>
          <p:cNvSpPr/>
          <p:nvPr/>
        </p:nvSpPr>
        <p:spPr>
          <a:xfrm>
            <a:off x="7527099" y="2294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3" name="object 8563"/>
          <p:cNvSpPr/>
          <p:nvPr/>
        </p:nvSpPr>
        <p:spPr>
          <a:xfrm>
            <a:off x="3711117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4" name="object 8564"/>
          <p:cNvSpPr/>
          <p:nvPr/>
        </p:nvSpPr>
        <p:spPr>
          <a:xfrm>
            <a:off x="3747110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5" name="object 8565"/>
          <p:cNvSpPr/>
          <p:nvPr/>
        </p:nvSpPr>
        <p:spPr>
          <a:xfrm>
            <a:off x="3783114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6" name="object 8566"/>
          <p:cNvSpPr/>
          <p:nvPr/>
        </p:nvSpPr>
        <p:spPr>
          <a:xfrm>
            <a:off x="3819107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7" name="object 8567"/>
          <p:cNvSpPr/>
          <p:nvPr/>
        </p:nvSpPr>
        <p:spPr>
          <a:xfrm>
            <a:off x="3855097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8" name="object 8568"/>
          <p:cNvSpPr/>
          <p:nvPr/>
        </p:nvSpPr>
        <p:spPr>
          <a:xfrm>
            <a:off x="3891103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9" name="object 8569"/>
          <p:cNvSpPr/>
          <p:nvPr/>
        </p:nvSpPr>
        <p:spPr>
          <a:xfrm>
            <a:off x="3927095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0" name="object 8570"/>
          <p:cNvSpPr/>
          <p:nvPr/>
        </p:nvSpPr>
        <p:spPr>
          <a:xfrm>
            <a:off x="3963098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1" name="object 8571"/>
          <p:cNvSpPr/>
          <p:nvPr/>
        </p:nvSpPr>
        <p:spPr>
          <a:xfrm>
            <a:off x="3999091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2" name="object 8572"/>
          <p:cNvSpPr/>
          <p:nvPr/>
        </p:nvSpPr>
        <p:spPr>
          <a:xfrm>
            <a:off x="4035094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3" name="object 8573"/>
          <p:cNvSpPr/>
          <p:nvPr/>
        </p:nvSpPr>
        <p:spPr>
          <a:xfrm>
            <a:off x="4071087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4" name="object 8574"/>
          <p:cNvSpPr/>
          <p:nvPr/>
        </p:nvSpPr>
        <p:spPr>
          <a:xfrm>
            <a:off x="4107092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5" name="object 8575"/>
          <p:cNvSpPr/>
          <p:nvPr/>
        </p:nvSpPr>
        <p:spPr>
          <a:xfrm>
            <a:off x="4143071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6" name="object 8576"/>
          <p:cNvSpPr/>
          <p:nvPr/>
        </p:nvSpPr>
        <p:spPr>
          <a:xfrm>
            <a:off x="4179075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7" name="object 8577"/>
          <p:cNvSpPr/>
          <p:nvPr/>
        </p:nvSpPr>
        <p:spPr>
          <a:xfrm>
            <a:off x="4215080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8" name="object 8578"/>
          <p:cNvSpPr/>
          <p:nvPr/>
        </p:nvSpPr>
        <p:spPr>
          <a:xfrm>
            <a:off x="4251059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9" name="object 8579"/>
          <p:cNvSpPr/>
          <p:nvPr/>
        </p:nvSpPr>
        <p:spPr>
          <a:xfrm>
            <a:off x="4287063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0" name="object 8580"/>
          <p:cNvSpPr/>
          <p:nvPr/>
        </p:nvSpPr>
        <p:spPr>
          <a:xfrm>
            <a:off x="4323068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1" name="object 8581"/>
          <p:cNvSpPr/>
          <p:nvPr/>
        </p:nvSpPr>
        <p:spPr>
          <a:xfrm>
            <a:off x="4359047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2" name="object 8582"/>
          <p:cNvSpPr/>
          <p:nvPr/>
        </p:nvSpPr>
        <p:spPr>
          <a:xfrm>
            <a:off x="4395052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3" name="object 8583"/>
          <p:cNvSpPr/>
          <p:nvPr/>
        </p:nvSpPr>
        <p:spPr>
          <a:xfrm>
            <a:off x="4431043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4" name="object 8584"/>
          <p:cNvSpPr/>
          <p:nvPr/>
        </p:nvSpPr>
        <p:spPr>
          <a:xfrm>
            <a:off x="4467048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5" name="object 8585"/>
          <p:cNvSpPr/>
          <p:nvPr/>
        </p:nvSpPr>
        <p:spPr>
          <a:xfrm>
            <a:off x="4503040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6" name="object 8586"/>
          <p:cNvSpPr/>
          <p:nvPr/>
        </p:nvSpPr>
        <p:spPr>
          <a:xfrm>
            <a:off x="4539044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7" name="object 8587"/>
          <p:cNvSpPr/>
          <p:nvPr/>
        </p:nvSpPr>
        <p:spPr>
          <a:xfrm>
            <a:off x="4575049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8" name="object 8588"/>
          <p:cNvSpPr/>
          <p:nvPr/>
        </p:nvSpPr>
        <p:spPr>
          <a:xfrm>
            <a:off x="4611041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9" name="object 8589"/>
          <p:cNvSpPr/>
          <p:nvPr/>
        </p:nvSpPr>
        <p:spPr>
          <a:xfrm>
            <a:off x="4647033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0" name="object 8590"/>
          <p:cNvSpPr/>
          <p:nvPr/>
        </p:nvSpPr>
        <p:spPr>
          <a:xfrm>
            <a:off x="4683037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1" name="object 8591"/>
          <p:cNvSpPr/>
          <p:nvPr/>
        </p:nvSpPr>
        <p:spPr>
          <a:xfrm>
            <a:off x="4719029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2" name="object 8592"/>
          <p:cNvSpPr/>
          <p:nvPr/>
        </p:nvSpPr>
        <p:spPr>
          <a:xfrm>
            <a:off x="4755033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3" name="object 8593"/>
          <p:cNvSpPr/>
          <p:nvPr/>
        </p:nvSpPr>
        <p:spPr>
          <a:xfrm>
            <a:off x="4791038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4" name="object 8594"/>
          <p:cNvSpPr/>
          <p:nvPr/>
        </p:nvSpPr>
        <p:spPr>
          <a:xfrm>
            <a:off x="4827042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5" name="object 8595"/>
          <p:cNvSpPr/>
          <p:nvPr/>
        </p:nvSpPr>
        <p:spPr>
          <a:xfrm>
            <a:off x="4863034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6" name="object 8596"/>
          <p:cNvSpPr/>
          <p:nvPr/>
        </p:nvSpPr>
        <p:spPr>
          <a:xfrm>
            <a:off x="4899026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7" name="object 8597"/>
          <p:cNvSpPr/>
          <p:nvPr/>
        </p:nvSpPr>
        <p:spPr>
          <a:xfrm>
            <a:off x="4935030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8" name="object 8598"/>
          <p:cNvSpPr/>
          <p:nvPr/>
        </p:nvSpPr>
        <p:spPr>
          <a:xfrm>
            <a:off x="4971036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9" name="object 8599"/>
          <p:cNvSpPr/>
          <p:nvPr/>
        </p:nvSpPr>
        <p:spPr>
          <a:xfrm>
            <a:off x="5007026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0" name="object 8600"/>
          <p:cNvSpPr/>
          <p:nvPr/>
        </p:nvSpPr>
        <p:spPr>
          <a:xfrm>
            <a:off x="5043031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1" name="object 8601"/>
          <p:cNvSpPr/>
          <p:nvPr/>
        </p:nvSpPr>
        <p:spPr>
          <a:xfrm>
            <a:off x="5079036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2" name="object 8602"/>
          <p:cNvSpPr/>
          <p:nvPr/>
        </p:nvSpPr>
        <p:spPr>
          <a:xfrm>
            <a:off x="5115027" y="2258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3" name="object 8603"/>
          <p:cNvSpPr/>
          <p:nvPr/>
        </p:nvSpPr>
        <p:spPr>
          <a:xfrm>
            <a:off x="5151160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4" name="object 8604"/>
          <p:cNvSpPr/>
          <p:nvPr/>
        </p:nvSpPr>
        <p:spPr>
          <a:xfrm>
            <a:off x="5187165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5" name="object 8605"/>
          <p:cNvSpPr/>
          <p:nvPr/>
        </p:nvSpPr>
        <p:spPr>
          <a:xfrm>
            <a:off x="5223169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6" name="object 8606"/>
          <p:cNvSpPr/>
          <p:nvPr/>
        </p:nvSpPr>
        <p:spPr>
          <a:xfrm>
            <a:off x="5259161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7" name="object 8607"/>
          <p:cNvSpPr/>
          <p:nvPr/>
        </p:nvSpPr>
        <p:spPr>
          <a:xfrm>
            <a:off x="5295165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8" name="object 8608"/>
          <p:cNvSpPr/>
          <p:nvPr/>
        </p:nvSpPr>
        <p:spPr>
          <a:xfrm>
            <a:off x="5331170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9" name="object 8609"/>
          <p:cNvSpPr/>
          <p:nvPr/>
        </p:nvSpPr>
        <p:spPr>
          <a:xfrm>
            <a:off x="5367162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0" name="object 8610"/>
          <p:cNvSpPr/>
          <p:nvPr/>
        </p:nvSpPr>
        <p:spPr>
          <a:xfrm>
            <a:off x="5403166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1" name="object 8611"/>
          <p:cNvSpPr/>
          <p:nvPr/>
        </p:nvSpPr>
        <p:spPr>
          <a:xfrm>
            <a:off x="5439158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2" name="object 8612"/>
          <p:cNvSpPr/>
          <p:nvPr/>
        </p:nvSpPr>
        <p:spPr>
          <a:xfrm>
            <a:off x="5475163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3" name="object 8613"/>
          <p:cNvSpPr/>
          <p:nvPr/>
        </p:nvSpPr>
        <p:spPr>
          <a:xfrm>
            <a:off x="5511154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4" name="object 8614"/>
          <p:cNvSpPr/>
          <p:nvPr/>
        </p:nvSpPr>
        <p:spPr>
          <a:xfrm>
            <a:off x="5547159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5" name="object 8615"/>
          <p:cNvSpPr/>
          <p:nvPr/>
        </p:nvSpPr>
        <p:spPr>
          <a:xfrm>
            <a:off x="5583163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6" name="object 8616"/>
          <p:cNvSpPr/>
          <p:nvPr/>
        </p:nvSpPr>
        <p:spPr>
          <a:xfrm>
            <a:off x="5619155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7" name="object 8617"/>
          <p:cNvSpPr/>
          <p:nvPr/>
        </p:nvSpPr>
        <p:spPr>
          <a:xfrm>
            <a:off x="5655160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8" name="object 8618"/>
          <p:cNvSpPr/>
          <p:nvPr/>
        </p:nvSpPr>
        <p:spPr>
          <a:xfrm>
            <a:off x="5691164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9" name="object 8619"/>
          <p:cNvSpPr/>
          <p:nvPr/>
        </p:nvSpPr>
        <p:spPr>
          <a:xfrm>
            <a:off x="5727156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0" name="object 8620"/>
          <p:cNvSpPr/>
          <p:nvPr/>
        </p:nvSpPr>
        <p:spPr>
          <a:xfrm>
            <a:off x="5763161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1" name="object 8621"/>
          <p:cNvSpPr/>
          <p:nvPr/>
        </p:nvSpPr>
        <p:spPr>
          <a:xfrm>
            <a:off x="5799165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2" name="object 8622"/>
          <p:cNvSpPr/>
          <p:nvPr/>
        </p:nvSpPr>
        <p:spPr>
          <a:xfrm>
            <a:off x="5835169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3" name="object 8623"/>
          <p:cNvSpPr/>
          <p:nvPr/>
        </p:nvSpPr>
        <p:spPr>
          <a:xfrm>
            <a:off x="5871161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4" name="object 8624"/>
          <p:cNvSpPr/>
          <p:nvPr/>
        </p:nvSpPr>
        <p:spPr>
          <a:xfrm>
            <a:off x="5907166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5" name="object 8625"/>
          <p:cNvSpPr/>
          <p:nvPr/>
        </p:nvSpPr>
        <p:spPr>
          <a:xfrm>
            <a:off x="5943170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6" name="object 8626"/>
          <p:cNvSpPr/>
          <p:nvPr/>
        </p:nvSpPr>
        <p:spPr>
          <a:xfrm>
            <a:off x="5979162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7" name="object 8627"/>
          <p:cNvSpPr/>
          <p:nvPr/>
        </p:nvSpPr>
        <p:spPr>
          <a:xfrm>
            <a:off x="6015154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8" name="object 8628"/>
          <p:cNvSpPr/>
          <p:nvPr/>
        </p:nvSpPr>
        <p:spPr>
          <a:xfrm>
            <a:off x="6051158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9" name="object 8629"/>
          <p:cNvSpPr/>
          <p:nvPr/>
        </p:nvSpPr>
        <p:spPr>
          <a:xfrm>
            <a:off x="6087163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0" name="object 8630"/>
          <p:cNvSpPr/>
          <p:nvPr/>
        </p:nvSpPr>
        <p:spPr>
          <a:xfrm>
            <a:off x="6123155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1" name="object 8631"/>
          <p:cNvSpPr/>
          <p:nvPr/>
        </p:nvSpPr>
        <p:spPr>
          <a:xfrm>
            <a:off x="6159159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2" name="object 8632"/>
          <p:cNvSpPr/>
          <p:nvPr/>
        </p:nvSpPr>
        <p:spPr>
          <a:xfrm>
            <a:off x="6195164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3" name="object 8633"/>
          <p:cNvSpPr/>
          <p:nvPr/>
        </p:nvSpPr>
        <p:spPr>
          <a:xfrm>
            <a:off x="6231156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4" name="object 8634"/>
          <p:cNvSpPr/>
          <p:nvPr/>
        </p:nvSpPr>
        <p:spPr>
          <a:xfrm>
            <a:off x="6267160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5" name="object 8635"/>
          <p:cNvSpPr/>
          <p:nvPr/>
        </p:nvSpPr>
        <p:spPr>
          <a:xfrm>
            <a:off x="6303164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6" name="object 8636"/>
          <p:cNvSpPr/>
          <p:nvPr/>
        </p:nvSpPr>
        <p:spPr>
          <a:xfrm>
            <a:off x="6339156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7" name="object 8637"/>
          <p:cNvSpPr/>
          <p:nvPr/>
        </p:nvSpPr>
        <p:spPr>
          <a:xfrm>
            <a:off x="6375161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8" name="object 8638"/>
          <p:cNvSpPr/>
          <p:nvPr/>
        </p:nvSpPr>
        <p:spPr>
          <a:xfrm>
            <a:off x="6411165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9" name="object 8639"/>
          <p:cNvSpPr/>
          <p:nvPr/>
        </p:nvSpPr>
        <p:spPr>
          <a:xfrm>
            <a:off x="6447170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0" name="object 8640"/>
          <p:cNvSpPr/>
          <p:nvPr/>
        </p:nvSpPr>
        <p:spPr>
          <a:xfrm>
            <a:off x="6483162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1" name="object 8641"/>
          <p:cNvSpPr/>
          <p:nvPr/>
        </p:nvSpPr>
        <p:spPr>
          <a:xfrm>
            <a:off x="6519166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2" name="object 8642"/>
          <p:cNvSpPr/>
          <p:nvPr/>
        </p:nvSpPr>
        <p:spPr>
          <a:xfrm>
            <a:off x="6555169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3" name="object 8643"/>
          <p:cNvSpPr/>
          <p:nvPr/>
        </p:nvSpPr>
        <p:spPr>
          <a:xfrm>
            <a:off x="6591162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4" name="object 8644"/>
          <p:cNvSpPr/>
          <p:nvPr/>
        </p:nvSpPr>
        <p:spPr>
          <a:xfrm>
            <a:off x="6627154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5" name="object 8645"/>
          <p:cNvSpPr/>
          <p:nvPr/>
        </p:nvSpPr>
        <p:spPr>
          <a:xfrm>
            <a:off x="6663159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6" name="object 8646"/>
          <p:cNvSpPr/>
          <p:nvPr/>
        </p:nvSpPr>
        <p:spPr>
          <a:xfrm>
            <a:off x="6699162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7" name="object 8647"/>
          <p:cNvSpPr/>
          <p:nvPr/>
        </p:nvSpPr>
        <p:spPr>
          <a:xfrm>
            <a:off x="6735155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8" name="object 8648"/>
          <p:cNvSpPr/>
          <p:nvPr/>
        </p:nvSpPr>
        <p:spPr>
          <a:xfrm>
            <a:off x="6771159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9" name="object 8649"/>
          <p:cNvSpPr/>
          <p:nvPr/>
        </p:nvSpPr>
        <p:spPr>
          <a:xfrm>
            <a:off x="6807164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0" name="object 8650"/>
          <p:cNvSpPr/>
          <p:nvPr/>
        </p:nvSpPr>
        <p:spPr>
          <a:xfrm>
            <a:off x="6843155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1" name="object 8651"/>
          <p:cNvSpPr/>
          <p:nvPr/>
        </p:nvSpPr>
        <p:spPr>
          <a:xfrm>
            <a:off x="6879160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2" name="object 8652"/>
          <p:cNvSpPr/>
          <p:nvPr/>
        </p:nvSpPr>
        <p:spPr>
          <a:xfrm>
            <a:off x="6915165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3" name="object 8653"/>
          <p:cNvSpPr/>
          <p:nvPr/>
        </p:nvSpPr>
        <p:spPr>
          <a:xfrm>
            <a:off x="6951169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4" name="object 8654"/>
          <p:cNvSpPr/>
          <p:nvPr/>
        </p:nvSpPr>
        <p:spPr>
          <a:xfrm>
            <a:off x="6987160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5" name="object 8655"/>
          <p:cNvSpPr/>
          <p:nvPr/>
        </p:nvSpPr>
        <p:spPr>
          <a:xfrm>
            <a:off x="7023165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6" name="object 8656"/>
          <p:cNvSpPr/>
          <p:nvPr/>
        </p:nvSpPr>
        <p:spPr>
          <a:xfrm>
            <a:off x="7059170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7" name="object 8657"/>
          <p:cNvSpPr/>
          <p:nvPr/>
        </p:nvSpPr>
        <p:spPr>
          <a:xfrm>
            <a:off x="7095162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8" name="object 8658"/>
          <p:cNvSpPr/>
          <p:nvPr/>
        </p:nvSpPr>
        <p:spPr>
          <a:xfrm>
            <a:off x="7131165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9" name="object 8659"/>
          <p:cNvSpPr/>
          <p:nvPr/>
        </p:nvSpPr>
        <p:spPr>
          <a:xfrm>
            <a:off x="7167158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0" name="object 8660"/>
          <p:cNvSpPr/>
          <p:nvPr/>
        </p:nvSpPr>
        <p:spPr>
          <a:xfrm>
            <a:off x="7203163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1" name="object 8661"/>
          <p:cNvSpPr/>
          <p:nvPr/>
        </p:nvSpPr>
        <p:spPr>
          <a:xfrm>
            <a:off x="7239155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2" name="object 8662"/>
          <p:cNvSpPr/>
          <p:nvPr/>
        </p:nvSpPr>
        <p:spPr>
          <a:xfrm>
            <a:off x="7275158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3" name="object 8663"/>
          <p:cNvSpPr/>
          <p:nvPr/>
        </p:nvSpPr>
        <p:spPr>
          <a:xfrm>
            <a:off x="7311163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4" name="object 8664"/>
          <p:cNvSpPr/>
          <p:nvPr/>
        </p:nvSpPr>
        <p:spPr>
          <a:xfrm>
            <a:off x="7347168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5" name="object 8665"/>
          <p:cNvSpPr/>
          <p:nvPr/>
        </p:nvSpPr>
        <p:spPr>
          <a:xfrm>
            <a:off x="7383160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6" name="object 8666"/>
          <p:cNvSpPr/>
          <p:nvPr/>
        </p:nvSpPr>
        <p:spPr>
          <a:xfrm>
            <a:off x="7419163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7" name="object 8667"/>
          <p:cNvSpPr/>
          <p:nvPr/>
        </p:nvSpPr>
        <p:spPr>
          <a:xfrm>
            <a:off x="7455168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8" name="object 8668"/>
          <p:cNvSpPr/>
          <p:nvPr/>
        </p:nvSpPr>
        <p:spPr>
          <a:xfrm>
            <a:off x="7491161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9" name="object 8669"/>
          <p:cNvSpPr/>
          <p:nvPr/>
        </p:nvSpPr>
        <p:spPr>
          <a:xfrm>
            <a:off x="7527164" y="22581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0" name="object 8670"/>
          <p:cNvSpPr/>
          <p:nvPr/>
        </p:nvSpPr>
        <p:spPr>
          <a:xfrm>
            <a:off x="3711182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1" name="object 8671"/>
          <p:cNvSpPr/>
          <p:nvPr/>
        </p:nvSpPr>
        <p:spPr>
          <a:xfrm>
            <a:off x="3747187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2" name="object 8672"/>
          <p:cNvSpPr/>
          <p:nvPr/>
        </p:nvSpPr>
        <p:spPr>
          <a:xfrm>
            <a:off x="3783178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3" name="object 8673"/>
          <p:cNvSpPr/>
          <p:nvPr/>
        </p:nvSpPr>
        <p:spPr>
          <a:xfrm>
            <a:off x="3819183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4" name="object 8674"/>
          <p:cNvSpPr/>
          <p:nvPr/>
        </p:nvSpPr>
        <p:spPr>
          <a:xfrm>
            <a:off x="3855162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5" name="object 8675"/>
          <p:cNvSpPr/>
          <p:nvPr/>
        </p:nvSpPr>
        <p:spPr>
          <a:xfrm>
            <a:off x="3891167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6" name="object 8676"/>
          <p:cNvSpPr/>
          <p:nvPr/>
        </p:nvSpPr>
        <p:spPr>
          <a:xfrm>
            <a:off x="3927159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7" name="object 8677"/>
          <p:cNvSpPr/>
          <p:nvPr/>
        </p:nvSpPr>
        <p:spPr>
          <a:xfrm>
            <a:off x="3963151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8" name="object 8678"/>
          <p:cNvSpPr/>
          <p:nvPr/>
        </p:nvSpPr>
        <p:spPr>
          <a:xfrm>
            <a:off x="3999156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9" name="object 8679"/>
          <p:cNvSpPr/>
          <p:nvPr/>
        </p:nvSpPr>
        <p:spPr>
          <a:xfrm>
            <a:off x="4035148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0" name="object 8680"/>
          <p:cNvSpPr/>
          <p:nvPr/>
        </p:nvSpPr>
        <p:spPr>
          <a:xfrm>
            <a:off x="4071152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1" name="object 8681"/>
          <p:cNvSpPr/>
          <p:nvPr/>
        </p:nvSpPr>
        <p:spPr>
          <a:xfrm>
            <a:off x="4107157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2" name="object 8682"/>
          <p:cNvSpPr/>
          <p:nvPr/>
        </p:nvSpPr>
        <p:spPr>
          <a:xfrm>
            <a:off x="4143136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3" name="object 8683"/>
          <p:cNvSpPr/>
          <p:nvPr/>
        </p:nvSpPr>
        <p:spPr>
          <a:xfrm>
            <a:off x="4179140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4" name="object 8684"/>
          <p:cNvSpPr/>
          <p:nvPr/>
        </p:nvSpPr>
        <p:spPr>
          <a:xfrm>
            <a:off x="4215145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5" name="object 8685"/>
          <p:cNvSpPr/>
          <p:nvPr/>
        </p:nvSpPr>
        <p:spPr>
          <a:xfrm>
            <a:off x="4251137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6" name="object 8686"/>
          <p:cNvSpPr/>
          <p:nvPr/>
        </p:nvSpPr>
        <p:spPr>
          <a:xfrm>
            <a:off x="4287129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7" name="object 8687"/>
          <p:cNvSpPr/>
          <p:nvPr/>
        </p:nvSpPr>
        <p:spPr>
          <a:xfrm>
            <a:off x="4323133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8" name="object 8688"/>
          <p:cNvSpPr/>
          <p:nvPr/>
        </p:nvSpPr>
        <p:spPr>
          <a:xfrm>
            <a:off x="4359112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9" name="object 8689"/>
          <p:cNvSpPr/>
          <p:nvPr/>
        </p:nvSpPr>
        <p:spPr>
          <a:xfrm>
            <a:off x="4395116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0" name="object 8690"/>
          <p:cNvSpPr/>
          <p:nvPr/>
        </p:nvSpPr>
        <p:spPr>
          <a:xfrm>
            <a:off x="4431108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1" name="object 8691"/>
          <p:cNvSpPr/>
          <p:nvPr/>
        </p:nvSpPr>
        <p:spPr>
          <a:xfrm>
            <a:off x="4467113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2" name="object 8692"/>
          <p:cNvSpPr/>
          <p:nvPr/>
        </p:nvSpPr>
        <p:spPr>
          <a:xfrm>
            <a:off x="4503104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3" name="object 8693"/>
          <p:cNvSpPr/>
          <p:nvPr/>
        </p:nvSpPr>
        <p:spPr>
          <a:xfrm>
            <a:off x="4539122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4" name="object 8694"/>
          <p:cNvSpPr/>
          <p:nvPr/>
        </p:nvSpPr>
        <p:spPr>
          <a:xfrm>
            <a:off x="4575114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5" name="object 8695"/>
          <p:cNvSpPr/>
          <p:nvPr/>
        </p:nvSpPr>
        <p:spPr>
          <a:xfrm>
            <a:off x="4611105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6" name="object 8696"/>
          <p:cNvSpPr/>
          <p:nvPr/>
        </p:nvSpPr>
        <p:spPr>
          <a:xfrm>
            <a:off x="4647097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7" name="object 8697"/>
          <p:cNvSpPr/>
          <p:nvPr/>
        </p:nvSpPr>
        <p:spPr>
          <a:xfrm>
            <a:off x="4683102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8" name="object 8698"/>
          <p:cNvSpPr/>
          <p:nvPr/>
        </p:nvSpPr>
        <p:spPr>
          <a:xfrm>
            <a:off x="4719094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9" name="object 8699"/>
          <p:cNvSpPr/>
          <p:nvPr/>
        </p:nvSpPr>
        <p:spPr>
          <a:xfrm>
            <a:off x="4755098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0" name="object 8700"/>
          <p:cNvSpPr/>
          <p:nvPr/>
        </p:nvSpPr>
        <p:spPr>
          <a:xfrm>
            <a:off x="4791102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1" name="object 8701"/>
          <p:cNvSpPr/>
          <p:nvPr/>
        </p:nvSpPr>
        <p:spPr>
          <a:xfrm>
            <a:off x="4827107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2" name="object 8702"/>
          <p:cNvSpPr/>
          <p:nvPr/>
        </p:nvSpPr>
        <p:spPr>
          <a:xfrm>
            <a:off x="4863099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3" name="object 8703"/>
          <p:cNvSpPr/>
          <p:nvPr/>
        </p:nvSpPr>
        <p:spPr>
          <a:xfrm>
            <a:off x="4899090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4" name="object 8704"/>
          <p:cNvSpPr/>
          <p:nvPr/>
        </p:nvSpPr>
        <p:spPr>
          <a:xfrm>
            <a:off x="4935095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5" name="object 8705"/>
          <p:cNvSpPr/>
          <p:nvPr/>
        </p:nvSpPr>
        <p:spPr>
          <a:xfrm>
            <a:off x="4971100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6" name="object 8706"/>
          <p:cNvSpPr/>
          <p:nvPr/>
        </p:nvSpPr>
        <p:spPr>
          <a:xfrm>
            <a:off x="5007091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7" name="object 8707"/>
          <p:cNvSpPr/>
          <p:nvPr/>
        </p:nvSpPr>
        <p:spPr>
          <a:xfrm>
            <a:off x="5043097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8" name="object 8708"/>
          <p:cNvSpPr/>
          <p:nvPr/>
        </p:nvSpPr>
        <p:spPr>
          <a:xfrm>
            <a:off x="5079100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9" name="object 8709"/>
          <p:cNvSpPr/>
          <p:nvPr/>
        </p:nvSpPr>
        <p:spPr>
          <a:xfrm>
            <a:off x="5115093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0" name="object 8710"/>
          <p:cNvSpPr/>
          <p:nvPr/>
        </p:nvSpPr>
        <p:spPr>
          <a:xfrm>
            <a:off x="5151098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1" name="object 8711"/>
          <p:cNvSpPr/>
          <p:nvPr/>
        </p:nvSpPr>
        <p:spPr>
          <a:xfrm>
            <a:off x="5187101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2" name="object 8712"/>
          <p:cNvSpPr/>
          <p:nvPr/>
        </p:nvSpPr>
        <p:spPr>
          <a:xfrm>
            <a:off x="5223107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3" name="object 8713"/>
          <p:cNvSpPr/>
          <p:nvPr/>
        </p:nvSpPr>
        <p:spPr>
          <a:xfrm>
            <a:off x="5259099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4" name="object 8714"/>
          <p:cNvSpPr/>
          <p:nvPr/>
        </p:nvSpPr>
        <p:spPr>
          <a:xfrm>
            <a:off x="5295103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5" name="object 8715"/>
          <p:cNvSpPr/>
          <p:nvPr/>
        </p:nvSpPr>
        <p:spPr>
          <a:xfrm>
            <a:off x="5331108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6" name="object 8716"/>
          <p:cNvSpPr/>
          <p:nvPr/>
        </p:nvSpPr>
        <p:spPr>
          <a:xfrm>
            <a:off x="5367099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7" name="object 8717"/>
          <p:cNvSpPr/>
          <p:nvPr/>
        </p:nvSpPr>
        <p:spPr>
          <a:xfrm>
            <a:off x="5403104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8" name="object 8718"/>
          <p:cNvSpPr/>
          <p:nvPr/>
        </p:nvSpPr>
        <p:spPr>
          <a:xfrm>
            <a:off x="5439096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9" name="object 8719"/>
          <p:cNvSpPr/>
          <p:nvPr/>
        </p:nvSpPr>
        <p:spPr>
          <a:xfrm>
            <a:off x="5475100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0" name="object 8720"/>
          <p:cNvSpPr/>
          <p:nvPr/>
        </p:nvSpPr>
        <p:spPr>
          <a:xfrm>
            <a:off x="5511092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1" name="object 8721"/>
          <p:cNvSpPr/>
          <p:nvPr/>
        </p:nvSpPr>
        <p:spPr>
          <a:xfrm>
            <a:off x="5547097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2" name="object 8722"/>
          <p:cNvSpPr/>
          <p:nvPr/>
        </p:nvSpPr>
        <p:spPr>
          <a:xfrm>
            <a:off x="5583101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3" name="object 8723"/>
          <p:cNvSpPr/>
          <p:nvPr/>
        </p:nvSpPr>
        <p:spPr>
          <a:xfrm>
            <a:off x="5619093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4" name="object 8724"/>
          <p:cNvSpPr/>
          <p:nvPr/>
        </p:nvSpPr>
        <p:spPr>
          <a:xfrm>
            <a:off x="5655097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5" name="object 8725"/>
          <p:cNvSpPr/>
          <p:nvPr/>
        </p:nvSpPr>
        <p:spPr>
          <a:xfrm>
            <a:off x="5691102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6" name="object 8726"/>
          <p:cNvSpPr/>
          <p:nvPr/>
        </p:nvSpPr>
        <p:spPr>
          <a:xfrm>
            <a:off x="5727094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7" name="object 8727"/>
          <p:cNvSpPr/>
          <p:nvPr/>
        </p:nvSpPr>
        <p:spPr>
          <a:xfrm>
            <a:off x="5763098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8" name="object 8728"/>
          <p:cNvSpPr/>
          <p:nvPr/>
        </p:nvSpPr>
        <p:spPr>
          <a:xfrm>
            <a:off x="5799103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9" name="object 8729"/>
          <p:cNvSpPr/>
          <p:nvPr/>
        </p:nvSpPr>
        <p:spPr>
          <a:xfrm>
            <a:off x="5835107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0" name="object 8730"/>
          <p:cNvSpPr/>
          <p:nvPr/>
        </p:nvSpPr>
        <p:spPr>
          <a:xfrm>
            <a:off x="5871099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1" name="object 8731"/>
          <p:cNvSpPr/>
          <p:nvPr/>
        </p:nvSpPr>
        <p:spPr>
          <a:xfrm>
            <a:off x="5907104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2" name="object 8732"/>
          <p:cNvSpPr/>
          <p:nvPr/>
        </p:nvSpPr>
        <p:spPr>
          <a:xfrm>
            <a:off x="5943108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3" name="object 8733"/>
          <p:cNvSpPr/>
          <p:nvPr/>
        </p:nvSpPr>
        <p:spPr>
          <a:xfrm>
            <a:off x="5979100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4" name="object 8734"/>
          <p:cNvSpPr/>
          <p:nvPr/>
        </p:nvSpPr>
        <p:spPr>
          <a:xfrm>
            <a:off x="6015092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5" name="object 8735"/>
          <p:cNvSpPr/>
          <p:nvPr/>
        </p:nvSpPr>
        <p:spPr>
          <a:xfrm>
            <a:off x="6051096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6" name="object 8736"/>
          <p:cNvSpPr/>
          <p:nvPr/>
        </p:nvSpPr>
        <p:spPr>
          <a:xfrm>
            <a:off x="6087100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7" name="object 8737"/>
          <p:cNvSpPr/>
          <p:nvPr/>
        </p:nvSpPr>
        <p:spPr>
          <a:xfrm>
            <a:off x="6123092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8" name="object 8738"/>
          <p:cNvSpPr/>
          <p:nvPr/>
        </p:nvSpPr>
        <p:spPr>
          <a:xfrm>
            <a:off x="6159097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9" name="object 8739"/>
          <p:cNvSpPr/>
          <p:nvPr/>
        </p:nvSpPr>
        <p:spPr>
          <a:xfrm>
            <a:off x="6195102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0" name="object 8740"/>
          <p:cNvSpPr/>
          <p:nvPr/>
        </p:nvSpPr>
        <p:spPr>
          <a:xfrm>
            <a:off x="6231093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1" name="object 8741"/>
          <p:cNvSpPr/>
          <p:nvPr/>
        </p:nvSpPr>
        <p:spPr>
          <a:xfrm>
            <a:off x="6267098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2" name="object 8742"/>
          <p:cNvSpPr/>
          <p:nvPr/>
        </p:nvSpPr>
        <p:spPr>
          <a:xfrm>
            <a:off x="6303102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3" name="object 8743"/>
          <p:cNvSpPr/>
          <p:nvPr/>
        </p:nvSpPr>
        <p:spPr>
          <a:xfrm>
            <a:off x="6339094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4" name="object 8744"/>
          <p:cNvSpPr/>
          <p:nvPr/>
        </p:nvSpPr>
        <p:spPr>
          <a:xfrm>
            <a:off x="6375098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5" name="object 8745"/>
          <p:cNvSpPr/>
          <p:nvPr/>
        </p:nvSpPr>
        <p:spPr>
          <a:xfrm>
            <a:off x="6411103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6" name="object 8746"/>
          <p:cNvSpPr/>
          <p:nvPr/>
        </p:nvSpPr>
        <p:spPr>
          <a:xfrm>
            <a:off x="6447108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7" name="object 8747"/>
          <p:cNvSpPr/>
          <p:nvPr/>
        </p:nvSpPr>
        <p:spPr>
          <a:xfrm>
            <a:off x="6483099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8" name="object 8748"/>
          <p:cNvSpPr/>
          <p:nvPr/>
        </p:nvSpPr>
        <p:spPr>
          <a:xfrm>
            <a:off x="6519104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9" name="object 8749"/>
          <p:cNvSpPr/>
          <p:nvPr/>
        </p:nvSpPr>
        <p:spPr>
          <a:xfrm>
            <a:off x="6555109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0" name="object 8750"/>
          <p:cNvSpPr/>
          <p:nvPr/>
        </p:nvSpPr>
        <p:spPr>
          <a:xfrm>
            <a:off x="6591100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1" name="object 8751"/>
          <p:cNvSpPr/>
          <p:nvPr/>
        </p:nvSpPr>
        <p:spPr>
          <a:xfrm>
            <a:off x="6627092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2" name="object 8752"/>
          <p:cNvSpPr/>
          <p:nvPr/>
        </p:nvSpPr>
        <p:spPr>
          <a:xfrm>
            <a:off x="6663097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3" name="object 8753"/>
          <p:cNvSpPr/>
          <p:nvPr/>
        </p:nvSpPr>
        <p:spPr>
          <a:xfrm>
            <a:off x="6699101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4" name="object 8754"/>
          <p:cNvSpPr/>
          <p:nvPr/>
        </p:nvSpPr>
        <p:spPr>
          <a:xfrm>
            <a:off x="6735093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5" name="object 8755"/>
          <p:cNvSpPr/>
          <p:nvPr/>
        </p:nvSpPr>
        <p:spPr>
          <a:xfrm>
            <a:off x="6771097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6" name="object 8756"/>
          <p:cNvSpPr/>
          <p:nvPr/>
        </p:nvSpPr>
        <p:spPr>
          <a:xfrm>
            <a:off x="6807102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7" name="object 8757"/>
          <p:cNvSpPr/>
          <p:nvPr/>
        </p:nvSpPr>
        <p:spPr>
          <a:xfrm>
            <a:off x="6843093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8" name="object 8758"/>
          <p:cNvSpPr/>
          <p:nvPr/>
        </p:nvSpPr>
        <p:spPr>
          <a:xfrm>
            <a:off x="6879098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9" name="object 8759"/>
          <p:cNvSpPr/>
          <p:nvPr/>
        </p:nvSpPr>
        <p:spPr>
          <a:xfrm>
            <a:off x="6915102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0" name="object 8760"/>
          <p:cNvSpPr/>
          <p:nvPr/>
        </p:nvSpPr>
        <p:spPr>
          <a:xfrm>
            <a:off x="6951107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1" name="object 8761"/>
          <p:cNvSpPr/>
          <p:nvPr/>
        </p:nvSpPr>
        <p:spPr>
          <a:xfrm>
            <a:off x="6987098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2" name="object 8762"/>
          <p:cNvSpPr/>
          <p:nvPr/>
        </p:nvSpPr>
        <p:spPr>
          <a:xfrm>
            <a:off x="7023103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3" name="object 8763"/>
          <p:cNvSpPr/>
          <p:nvPr/>
        </p:nvSpPr>
        <p:spPr>
          <a:xfrm>
            <a:off x="7059108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4" name="object 8764"/>
          <p:cNvSpPr/>
          <p:nvPr/>
        </p:nvSpPr>
        <p:spPr>
          <a:xfrm>
            <a:off x="7095100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5" name="object 8765"/>
          <p:cNvSpPr/>
          <p:nvPr/>
        </p:nvSpPr>
        <p:spPr>
          <a:xfrm>
            <a:off x="7131104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6" name="object 8766"/>
          <p:cNvSpPr/>
          <p:nvPr/>
        </p:nvSpPr>
        <p:spPr>
          <a:xfrm>
            <a:off x="7167096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7" name="object 8767"/>
          <p:cNvSpPr/>
          <p:nvPr/>
        </p:nvSpPr>
        <p:spPr>
          <a:xfrm>
            <a:off x="7203100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8" name="object 8768"/>
          <p:cNvSpPr/>
          <p:nvPr/>
        </p:nvSpPr>
        <p:spPr>
          <a:xfrm>
            <a:off x="7239093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9" name="object 8769"/>
          <p:cNvSpPr/>
          <p:nvPr/>
        </p:nvSpPr>
        <p:spPr>
          <a:xfrm>
            <a:off x="7275096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0" name="object 8770"/>
          <p:cNvSpPr/>
          <p:nvPr/>
        </p:nvSpPr>
        <p:spPr>
          <a:xfrm>
            <a:off x="7311101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1" name="object 8771"/>
          <p:cNvSpPr/>
          <p:nvPr/>
        </p:nvSpPr>
        <p:spPr>
          <a:xfrm>
            <a:off x="7347106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2" name="object 8772"/>
          <p:cNvSpPr/>
          <p:nvPr/>
        </p:nvSpPr>
        <p:spPr>
          <a:xfrm>
            <a:off x="7383098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3" name="object 8773"/>
          <p:cNvSpPr/>
          <p:nvPr/>
        </p:nvSpPr>
        <p:spPr>
          <a:xfrm>
            <a:off x="7419101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4" name="object 8774"/>
          <p:cNvSpPr/>
          <p:nvPr/>
        </p:nvSpPr>
        <p:spPr>
          <a:xfrm>
            <a:off x="7455106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5" name="object 8775"/>
          <p:cNvSpPr/>
          <p:nvPr/>
        </p:nvSpPr>
        <p:spPr>
          <a:xfrm>
            <a:off x="7491098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6" name="object 8776"/>
          <p:cNvSpPr/>
          <p:nvPr/>
        </p:nvSpPr>
        <p:spPr>
          <a:xfrm>
            <a:off x="7527103" y="22221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7" name="object 8777"/>
          <p:cNvSpPr/>
          <p:nvPr/>
        </p:nvSpPr>
        <p:spPr>
          <a:xfrm>
            <a:off x="3711121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8" name="object 8778"/>
          <p:cNvSpPr/>
          <p:nvPr/>
        </p:nvSpPr>
        <p:spPr>
          <a:xfrm>
            <a:off x="3747124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9" name="object 8779"/>
          <p:cNvSpPr/>
          <p:nvPr/>
        </p:nvSpPr>
        <p:spPr>
          <a:xfrm>
            <a:off x="3783117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0" name="object 8780"/>
          <p:cNvSpPr/>
          <p:nvPr/>
        </p:nvSpPr>
        <p:spPr>
          <a:xfrm>
            <a:off x="3819121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1" name="object 8781"/>
          <p:cNvSpPr/>
          <p:nvPr/>
        </p:nvSpPr>
        <p:spPr>
          <a:xfrm>
            <a:off x="3855101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2" name="object 8782"/>
          <p:cNvSpPr/>
          <p:nvPr/>
        </p:nvSpPr>
        <p:spPr>
          <a:xfrm>
            <a:off x="3891105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3" name="object 8783"/>
          <p:cNvSpPr/>
          <p:nvPr/>
        </p:nvSpPr>
        <p:spPr>
          <a:xfrm>
            <a:off x="3927097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4" name="object 8784"/>
          <p:cNvSpPr/>
          <p:nvPr/>
        </p:nvSpPr>
        <p:spPr>
          <a:xfrm>
            <a:off x="3963089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5" name="object 8785"/>
          <p:cNvSpPr/>
          <p:nvPr/>
        </p:nvSpPr>
        <p:spPr>
          <a:xfrm>
            <a:off x="3999094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6" name="object 8786"/>
          <p:cNvSpPr/>
          <p:nvPr/>
        </p:nvSpPr>
        <p:spPr>
          <a:xfrm>
            <a:off x="4035085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7" name="object 8787"/>
          <p:cNvSpPr/>
          <p:nvPr/>
        </p:nvSpPr>
        <p:spPr>
          <a:xfrm>
            <a:off x="4071090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8" name="object 8788"/>
          <p:cNvSpPr/>
          <p:nvPr/>
        </p:nvSpPr>
        <p:spPr>
          <a:xfrm>
            <a:off x="4107095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9" name="object 8789"/>
          <p:cNvSpPr/>
          <p:nvPr/>
        </p:nvSpPr>
        <p:spPr>
          <a:xfrm>
            <a:off x="4143073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0" name="object 8790"/>
          <p:cNvSpPr/>
          <p:nvPr/>
        </p:nvSpPr>
        <p:spPr>
          <a:xfrm>
            <a:off x="4179078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1" name="object 8791"/>
          <p:cNvSpPr/>
          <p:nvPr/>
        </p:nvSpPr>
        <p:spPr>
          <a:xfrm>
            <a:off x="4215083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2" name="object 8792"/>
          <p:cNvSpPr/>
          <p:nvPr/>
        </p:nvSpPr>
        <p:spPr>
          <a:xfrm>
            <a:off x="4251074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3" name="object 8793"/>
          <p:cNvSpPr/>
          <p:nvPr/>
        </p:nvSpPr>
        <p:spPr>
          <a:xfrm>
            <a:off x="4287066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4" name="object 8794"/>
          <p:cNvSpPr/>
          <p:nvPr/>
        </p:nvSpPr>
        <p:spPr>
          <a:xfrm>
            <a:off x="4323071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5" name="object 8795"/>
          <p:cNvSpPr/>
          <p:nvPr/>
        </p:nvSpPr>
        <p:spPr>
          <a:xfrm>
            <a:off x="4359050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6" name="object 8796"/>
          <p:cNvSpPr/>
          <p:nvPr/>
        </p:nvSpPr>
        <p:spPr>
          <a:xfrm>
            <a:off x="4395054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7" name="object 8797"/>
          <p:cNvSpPr/>
          <p:nvPr/>
        </p:nvSpPr>
        <p:spPr>
          <a:xfrm>
            <a:off x="4431046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8" name="object 8798"/>
          <p:cNvSpPr/>
          <p:nvPr/>
        </p:nvSpPr>
        <p:spPr>
          <a:xfrm>
            <a:off x="4467050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9" name="object 8799"/>
          <p:cNvSpPr/>
          <p:nvPr/>
        </p:nvSpPr>
        <p:spPr>
          <a:xfrm>
            <a:off x="4503042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0" name="object 8800"/>
          <p:cNvSpPr/>
          <p:nvPr/>
        </p:nvSpPr>
        <p:spPr>
          <a:xfrm>
            <a:off x="4539060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1" name="object 8801"/>
          <p:cNvSpPr/>
          <p:nvPr/>
        </p:nvSpPr>
        <p:spPr>
          <a:xfrm>
            <a:off x="4575051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2" name="object 8802"/>
          <p:cNvSpPr/>
          <p:nvPr/>
        </p:nvSpPr>
        <p:spPr>
          <a:xfrm>
            <a:off x="4611043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3" name="object 8803"/>
          <p:cNvSpPr/>
          <p:nvPr/>
        </p:nvSpPr>
        <p:spPr>
          <a:xfrm>
            <a:off x="4647175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4" name="object 8804"/>
          <p:cNvSpPr/>
          <p:nvPr/>
        </p:nvSpPr>
        <p:spPr>
          <a:xfrm>
            <a:off x="4683166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5" name="object 8805"/>
          <p:cNvSpPr/>
          <p:nvPr/>
        </p:nvSpPr>
        <p:spPr>
          <a:xfrm>
            <a:off x="4719171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6" name="object 8806"/>
          <p:cNvSpPr/>
          <p:nvPr/>
        </p:nvSpPr>
        <p:spPr>
          <a:xfrm>
            <a:off x="4755163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7" name="object 8807"/>
          <p:cNvSpPr/>
          <p:nvPr/>
        </p:nvSpPr>
        <p:spPr>
          <a:xfrm>
            <a:off x="4791167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8" name="object 8808"/>
          <p:cNvSpPr/>
          <p:nvPr/>
        </p:nvSpPr>
        <p:spPr>
          <a:xfrm>
            <a:off x="4827172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9" name="object 8809"/>
          <p:cNvSpPr/>
          <p:nvPr/>
        </p:nvSpPr>
        <p:spPr>
          <a:xfrm>
            <a:off x="4863164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0" name="object 8810"/>
          <p:cNvSpPr/>
          <p:nvPr/>
        </p:nvSpPr>
        <p:spPr>
          <a:xfrm>
            <a:off x="4899155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1" name="object 8811"/>
          <p:cNvSpPr/>
          <p:nvPr/>
        </p:nvSpPr>
        <p:spPr>
          <a:xfrm>
            <a:off x="4935161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2" name="object 8812"/>
          <p:cNvSpPr/>
          <p:nvPr/>
        </p:nvSpPr>
        <p:spPr>
          <a:xfrm>
            <a:off x="4971164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3" name="object 8813"/>
          <p:cNvSpPr/>
          <p:nvPr/>
        </p:nvSpPr>
        <p:spPr>
          <a:xfrm>
            <a:off x="5007157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4" name="object 8814"/>
          <p:cNvSpPr/>
          <p:nvPr/>
        </p:nvSpPr>
        <p:spPr>
          <a:xfrm>
            <a:off x="5043162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5" name="object 8815"/>
          <p:cNvSpPr/>
          <p:nvPr/>
        </p:nvSpPr>
        <p:spPr>
          <a:xfrm>
            <a:off x="5079166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6" name="object 8816"/>
          <p:cNvSpPr/>
          <p:nvPr/>
        </p:nvSpPr>
        <p:spPr>
          <a:xfrm>
            <a:off x="5115158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7" name="object 8817"/>
          <p:cNvSpPr/>
          <p:nvPr/>
        </p:nvSpPr>
        <p:spPr>
          <a:xfrm>
            <a:off x="5151163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8" name="object 8818"/>
          <p:cNvSpPr/>
          <p:nvPr/>
        </p:nvSpPr>
        <p:spPr>
          <a:xfrm>
            <a:off x="5187167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9" name="object 8819"/>
          <p:cNvSpPr/>
          <p:nvPr/>
        </p:nvSpPr>
        <p:spPr>
          <a:xfrm>
            <a:off x="5223172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0" name="object 8820"/>
          <p:cNvSpPr/>
          <p:nvPr/>
        </p:nvSpPr>
        <p:spPr>
          <a:xfrm>
            <a:off x="5259163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1" name="object 8821"/>
          <p:cNvSpPr/>
          <p:nvPr/>
        </p:nvSpPr>
        <p:spPr>
          <a:xfrm>
            <a:off x="5295168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2" name="object 8822"/>
          <p:cNvSpPr/>
          <p:nvPr/>
        </p:nvSpPr>
        <p:spPr>
          <a:xfrm>
            <a:off x="5331173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3" name="object 8823"/>
          <p:cNvSpPr/>
          <p:nvPr/>
        </p:nvSpPr>
        <p:spPr>
          <a:xfrm>
            <a:off x="5367164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4" name="object 8824"/>
          <p:cNvSpPr/>
          <p:nvPr/>
        </p:nvSpPr>
        <p:spPr>
          <a:xfrm>
            <a:off x="5403169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5" name="object 8825"/>
          <p:cNvSpPr/>
          <p:nvPr/>
        </p:nvSpPr>
        <p:spPr>
          <a:xfrm>
            <a:off x="5439161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6" name="object 8826"/>
          <p:cNvSpPr/>
          <p:nvPr/>
        </p:nvSpPr>
        <p:spPr>
          <a:xfrm>
            <a:off x="5475165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7" name="object 8827"/>
          <p:cNvSpPr/>
          <p:nvPr/>
        </p:nvSpPr>
        <p:spPr>
          <a:xfrm>
            <a:off x="5511157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8" name="object 8828"/>
          <p:cNvSpPr/>
          <p:nvPr/>
        </p:nvSpPr>
        <p:spPr>
          <a:xfrm>
            <a:off x="5547161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9" name="object 8829"/>
          <p:cNvSpPr/>
          <p:nvPr/>
        </p:nvSpPr>
        <p:spPr>
          <a:xfrm>
            <a:off x="5583166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0" name="object 8830"/>
          <p:cNvSpPr/>
          <p:nvPr/>
        </p:nvSpPr>
        <p:spPr>
          <a:xfrm>
            <a:off x="5619158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1" name="object 8831"/>
          <p:cNvSpPr/>
          <p:nvPr/>
        </p:nvSpPr>
        <p:spPr>
          <a:xfrm>
            <a:off x="5655162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2" name="object 8832"/>
          <p:cNvSpPr/>
          <p:nvPr/>
        </p:nvSpPr>
        <p:spPr>
          <a:xfrm>
            <a:off x="5691167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3" name="object 8833"/>
          <p:cNvSpPr/>
          <p:nvPr/>
        </p:nvSpPr>
        <p:spPr>
          <a:xfrm>
            <a:off x="5727158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4" name="object 8834"/>
          <p:cNvSpPr/>
          <p:nvPr/>
        </p:nvSpPr>
        <p:spPr>
          <a:xfrm>
            <a:off x="5763163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5" name="object 8835"/>
          <p:cNvSpPr/>
          <p:nvPr/>
        </p:nvSpPr>
        <p:spPr>
          <a:xfrm>
            <a:off x="5799168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6" name="object 8836"/>
          <p:cNvSpPr/>
          <p:nvPr/>
        </p:nvSpPr>
        <p:spPr>
          <a:xfrm>
            <a:off x="5835172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7" name="object 8837"/>
          <p:cNvSpPr/>
          <p:nvPr/>
        </p:nvSpPr>
        <p:spPr>
          <a:xfrm>
            <a:off x="5871164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8" name="object 8838"/>
          <p:cNvSpPr/>
          <p:nvPr/>
        </p:nvSpPr>
        <p:spPr>
          <a:xfrm>
            <a:off x="5907168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9" name="object 8839"/>
          <p:cNvSpPr/>
          <p:nvPr/>
        </p:nvSpPr>
        <p:spPr>
          <a:xfrm>
            <a:off x="5943173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0" name="object 8840"/>
          <p:cNvSpPr/>
          <p:nvPr/>
        </p:nvSpPr>
        <p:spPr>
          <a:xfrm>
            <a:off x="5979165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1" name="object 8841"/>
          <p:cNvSpPr/>
          <p:nvPr/>
        </p:nvSpPr>
        <p:spPr>
          <a:xfrm>
            <a:off x="6015156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2" name="object 8842"/>
          <p:cNvSpPr/>
          <p:nvPr/>
        </p:nvSpPr>
        <p:spPr>
          <a:xfrm>
            <a:off x="6051161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3" name="object 8843"/>
          <p:cNvSpPr/>
          <p:nvPr/>
        </p:nvSpPr>
        <p:spPr>
          <a:xfrm>
            <a:off x="6087166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4" name="object 8844"/>
          <p:cNvSpPr/>
          <p:nvPr/>
        </p:nvSpPr>
        <p:spPr>
          <a:xfrm>
            <a:off x="6123157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5" name="object 8845"/>
          <p:cNvSpPr/>
          <p:nvPr/>
        </p:nvSpPr>
        <p:spPr>
          <a:xfrm>
            <a:off x="6159162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6" name="object 8846"/>
          <p:cNvSpPr/>
          <p:nvPr/>
        </p:nvSpPr>
        <p:spPr>
          <a:xfrm>
            <a:off x="6195166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7" name="object 8847"/>
          <p:cNvSpPr/>
          <p:nvPr/>
        </p:nvSpPr>
        <p:spPr>
          <a:xfrm>
            <a:off x="6231158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8" name="object 8848"/>
          <p:cNvSpPr/>
          <p:nvPr/>
        </p:nvSpPr>
        <p:spPr>
          <a:xfrm>
            <a:off x="6267162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9" name="object 8849"/>
          <p:cNvSpPr/>
          <p:nvPr/>
        </p:nvSpPr>
        <p:spPr>
          <a:xfrm>
            <a:off x="6303167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0" name="object 8850"/>
          <p:cNvSpPr/>
          <p:nvPr/>
        </p:nvSpPr>
        <p:spPr>
          <a:xfrm>
            <a:off x="6339159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1" name="object 8851"/>
          <p:cNvSpPr/>
          <p:nvPr/>
        </p:nvSpPr>
        <p:spPr>
          <a:xfrm>
            <a:off x="6375163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2" name="object 8852"/>
          <p:cNvSpPr/>
          <p:nvPr/>
        </p:nvSpPr>
        <p:spPr>
          <a:xfrm>
            <a:off x="6411168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3" name="object 8853"/>
          <p:cNvSpPr/>
          <p:nvPr/>
        </p:nvSpPr>
        <p:spPr>
          <a:xfrm>
            <a:off x="6447172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4" name="object 8854"/>
          <p:cNvSpPr/>
          <p:nvPr/>
        </p:nvSpPr>
        <p:spPr>
          <a:xfrm>
            <a:off x="6483164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5" name="object 8855"/>
          <p:cNvSpPr/>
          <p:nvPr/>
        </p:nvSpPr>
        <p:spPr>
          <a:xfrm>
            <a:off x="6519168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6" name="object 8856"/>
          <p:cNvSpPr/>
          <p:nvPr/>
        </p:nvSpPr>
        <p:spPr>
          <a:xfrm>
            <a:off x="6555173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7" name="object 8857"/>
          <p:cNvSpPr/>
          <p:nvPr/>
        </p:nvSpPr>
        <p:spPr>
          <a:xfrm>
            <a:off x="6591165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8" name="object 8858"/>
          <p:cNvSpPr/>
          <p:nvPr/>
        </p:nvSpPr>
        <p:spPr>
          <a:xfrm>
            <a:off x="6627157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9" name="object 8859"/>
          <p:cNvSpPr/>
          <p:nvPr/>
        </p:nvSpPr>
        <p:spPr>
          <a:xfrm>
            <a:off x="6663161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0" name="object 8860"/>
          <p:cNvSpPr/>
          <p:nvPr/>
        </p:nvSpPr>
        <p:spPr>
          <a:xfrm>
            <a:off x="6699166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1" name="object 8861"/>
          <p:cNvSpPr/>
          <p:nvPr/>
        </p:nvSpPr>
        <p:spPr>
          <a:xfrm>
            <a:off x="6735157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2" name="object 8862"/>
          <p:cNvSpPr/>
          <p:nvPr/>
        </p:nvSpPr>
        <p:spPr>
          <a:xfrm>
            <a:off x="6771162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3" name="object 8863"/>
          <p:cNvSpPr/>
          <p:nvPr/>
        </p:nvSpPr>
        <p:spPr>
          <a:xfrm>
            <a:off x="6807166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4" name="object 8864"/>
          <p:cNvSpPr/>
          <p:nvPr/>
        </p:nvSpPr>
        <p:spPr>
          <a:xfrm>
            <a:off x="6843159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5" name="object 8865"/>
          <p:cNvSpPr/>
          <p:nvPr/>
        </p:nvSpPr>
        <p:spPr>
          <a:xfrm>
            <a:off x="6879162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6" name="object 8866"/>
          <p:cNvSpPr/>
          <p:nvPr/>
        </p:nvSpPr>
        <p:spPr>
          <a:xfrm>
            <a:off x="6915167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7" name="object 8867"/>
          <p:cNvSpPr/>
          <p:nvPr/>
        </p:nvSpPr>
        <p:spPr>
          <a:xfrm>
            <a:off x="6951172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8" name="object 8868"/>
          <p:cNvSpPr/>
          <p:nvPr/>
        </p:nvSpPr>
        <p:spPr>
          <a:xfrm>
            <a:off x="6987164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9" name="object 8869"/>
          <p:cNvSpPr/>
          <p:nvPr/>
        </p:nvSpPr>
        <p:spPr>
          <a:xfrm>
            <a:off x="7023167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0" name="object 8870"/>
          <p:cNvSpPr/>
          <p:nvPr/>
        </p:nvSpPr>
        <p:spPr>
          <a:xfrm>
            <a:off x="7059172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1" name="object 8871"/>
          <p:cNvSpPr/>
          <p:nvPr/>
        </p:nvSpPr>
        <p:spPr>
          <a:xfrm>
            <a:off x="7095164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2" name="object 8872"/>
          <p:cNvSpPr/>
          <p:nvPr/>
        </p:nvSpPr>
        <p:spPr>
          <a:xfrm>
            <a:off x="7131169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3" name="object 8873"/>
          <p:cNvSpPr/>
          <p:nvPr/>
        </p:nvSpPr>
        <p:spPr>
          <a:xfrm>
            <a:off x="7167160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4" name="object 8874"/>
          <p:cNvSpPr/>
          <p:nvPr/>
        </p:nvSpPr>
        <p:spPr>
          <a:xfrm>
            <a:off x="7203165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5" name="object 8875"/>
          <p:cNvSpPr/>
          <p:nvPr/>
        </p:nvSpPr>
        <p:spPr>
          <a:xfrm>
            <a:off x="7239157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6" name="object 8876"/>
          <p:cNvSpPr/>
          <p:nvPr/>
        </p:nvSpPr>
        <p:spPr>
          <a:xfrm>
            <a:off x="7275162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7" name="object 8877"/>
          <p:cNvSpPr/>
          <p:nvPr/>
        </p:nvSpPr>
        <p:spPr>
          <a:xfrm>
            <a:off x="7311165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8" name="object 8878"/>
          <p:cNvSpPr/>
          <p:nvPr/>
        </p:nvSpPr>
        <p:spPr>
          <a:xfrm>
            <a:off x="7347170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9" name="object 8879"/>
          <p:cNvSpPr/>
          <p:nvPr/>
        </p:nvSpPr>
        <p:spPr>
          <a:xfrm>
            <a:off x="7383162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0" name="object 8880"/>
          <p:cNvSpPr/>
          <p:nvPr/>
        </p:nvSpPr>
        <p:spPr>
          <a:xfrm>
            <a:off x="7419167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1" name="object 8881"/>
          <p:cNvSpPr/>
          <p:nvPr/>
        </p:nvSpPr>
        <p:spPr>
          <a:xfrm>
            <a:off x="7455170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2" name="object 8882"/>
          <p:cNvSpPr/>
          <p:nvPr/>
        </p:nvSpPr>
        <p:spPr>
          <a:xfrm>
            <a:off x="7491163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3" name="object 8883"/>
          <p:cNvSpPr/>
          <p:nvPr/>
        </p:nvSpPr>
        <p:spPr>
          <a:xfrm>
            <a:off x="7527168" y="21861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4" name="object 8884"/>
          <p:cNvSpPr/>
          <p:nvPr/>
        </p:nvSpPr>
        <p:spPr>
          <a:xfrm>
            <a:off x="3711186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5" name="object 8885"/>
          <p:cNvSpPr/>
          <p:nvPr/>
        </p:nvSpPr>
        <p:spPr>
          <a:xfrm>
            <a:off x="3747178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6" name="object 8886"/>
          <p:cNvSpPr/>
          <p:nvPr/>
        </p:nvSpPr>
        <p:spPr>
          <a:xfrm>
            <a:off x="3783182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7" name="object 8887"/>
          <p:cNvSpPr/>
          <p:nvPr/>
        </p:nvSpPr>
        <p:spPr>
          <a:xfrm>
            <a:off x="3819174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8" name="object 8888"/>
          <p:cNvSpPr/>
          <p:nvPr/>
        </p:nvSpPr>
        <p:spPr>
          <a:xfrm>
            <a:off x="3855166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9" name="object 8889"/>
          <p:cNvSpPr/>
          <p:nvPr/>
        </p:nvSpPr>
        <p:spPr>
          <a:xfrm>
            <a:off x="3891170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0" name="object 8890"/>
          <p:cNvSpPr/>
          <p:nvPr/>
        </p:nvSpPr>
        <p:spPr>
          <a:xfrm>
            <a:off x="3927162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1" name="object 8891"/>
          <p:cNvSpPr/>
          <p:nvPr/>
        </p:nvSpPr>
        <p:spPr>
          <a:xfrm>
            <a:off x="396316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2" name="object 8892"/>
          <p:cNvSpPr/>
          <p:nvPr/>
        </p:nvSpPr>
        <p:spPr>
          <a:xfrm>
            <a:off x="3999158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3" name="object 8893"/>
          <p:cNvSpPr/>
          <p:nvPr/>
        </p:nvSpPr>
        <p:spPr>
          <a:xfrm>
            <a:off x="4035163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4" name="object 8894"/>
          <p:cNvSpPr/>
          <p:nvPr/>
        </p:nvSpPr>
        <p:spPr>
          <a:xfrm>
            <a:off x="4071154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5" name="object 8895"/>
          <p:cNvSpPr/>
          <p:nvPr/>
        </p:nvSpPr>
        <p:spPr>
          <a:xfrm>
            <a:off x="4107159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6" name="object 8896"/>
          <p:cNvSpPr/>
          <p:nvPr/>
        </p:nvSpPr>
        <p:spPr>
          <a:xfrm>
            <a:off x="4143138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7" name="object 8897"/>
          <p:cNvSpPr/>
          <p:nvPr/>
        </p:nvSpPr>
        <p:spPr>
          <a:xfrm>
            <a:off x="4179143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8" name="object 8898"/>
          <p:cNvSpPr/>
          <p:nvPr/>
        </p:nvSpPr>
        <p:spPr>
          <a:xfrm>
            <a:off x="4215147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9" name="object 8899"/>
          <p:cNvSpPr/>
          <p:nvPr/>
        </p:nvSpPr>
        <p:spPr>
          <a:xfrm>
            <a:off x="4251126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0" name="object 8900"/>
          <p:cNvSpPr/>
          <p:nvPr/>
        </p:nvSpPr>
        <p:spPr>
          <a:xfrm>
            <a:off x="4287131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1" name="object 8901"/>
          <p:cNvSpPr/>
          <p:nvPr/>
        </p:nvSpPr>
        <p:spPr>
          <a:xfrm>
            <a:off x="432313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2" name="object 8902"/>
          <p:cNvSpPr/>
          <p:nvPr/>
        </p:nvSpPr>
        <p:spPr>
          <a:xfrm>
            <a:off x="4359114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3" name="object 8903"/>
          <p:cNvSpPr/>
          <p:nvPr/>
        </p:nvSpPr>
        <p:spPr>
          <a:xfrm>
            <a:off x="4395119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4" name="object 8904"/>
          <p:cNvSpPr/>
          <p:nvPr/>
        </p:nvSpPr>
        <p:spPr>
          <a:xfrm>
            <a:off x="4431111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5" name="object 8905"/>
          <p:cNvSpPr/>
          <p:nvPr/>
        </p:nvSpPr>
        <p:spPr>
          <a:xfrm>
            <a:off x="446711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6" name="object 8906"/>
          <p:cNvSpPr/>
          <p:nvPr/>
        </p:nvSpPr>
        <p:spPr>
          <a:xfrm>
            <a:off x="4503107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7" name="object 8907"/>
          <p:cNvSpPr/>
          <p:nvPr/>
        </p:nvSpPr>
        <p:spPr>
          <a:xfrm>
            <a:off x="4539112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8" name="object 8908"/>
          <p:cNvSpPr/>
          <p:nvPr/>
        </p:nvSpPr>
        <p:spPr>
          <a:xfrm>
            <a:off x="4575116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9" name="object 8909"/>
          <p:cNvSpPr/>
          <p:nvPr/>
        </p:nvSpPr>
        <p:spPr>
          <a:xfrm>
            <a:off x="4611108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0" name="object 8910"/>
          <p:cNvSpPr/>
          <p:nvPr/>
        </p:nvSpPr>
        <p:spPr>
          <a:xfrm>
            <a:off x="4647100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1" name="object 8911"/>
          <p:cNvSpPr/>
          <p:nvPr/>
        </p:nvSpPr>
        <p:spPr>
          <a:xfrm>
            <a:off x="4683104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2" name="object 8912"/>
          <p:cNvSpPr/>
          <p:nvPr/>
        </p:nvSpPr>
        <p:spPr>
          <a:xfrm>
            <a:off x="4719096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3" name="object 8913"/>
          <p:cNvSpPr/>
          <p:nvPr/>
        </p:nvSpPr>
        <p:spPr>
          <a:xfrm>
            <a:off x="4755100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4" name="object 8914"/>
          <p:cNvSpPr/>
          <p:nvPr/>
        </p:nvSpPr>
        <p:spPr>
          <a:xfrm>
            <a:off x="479110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5" name="object 8915"/>
          <p:cNvSpPr/>
          <p:nvPr/>
        </p:nvSpPr>
        <p:spPr>
          <a:xfrm>
            <a:off x="4827110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6" name="object 8916"/>
          <p:cNvSpPr/>
          <p:nvPr/>
        </p:nvSpPr>
        <p:spPr>
          <a:xfrm>
            <a:off x="4863101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7" name="object 8917"/>
          <p:cNvSpPr/>
          <p:nvPr/>
        </p:nvSpPr>
        <p:spPr>
          <a:xfrm>
            <a:off x="4899094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8" name="object 8918"/>
          <p:cNvSpPr/>
          <p:nvPr/>
        </p:nvSpPr>
        <p:spPr>
          <a:xfrm>
            <a:off x="4935097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9" name="object 8919"/>
          <p:cNvSpPr/>
          <p:nvPr/>
        </p:nvSpPr>
        <p:spPr>
          <a:xfrm>
            <a:off x="4971103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0" name="object 8920"/>
          <p:cNvSpPr/>
          <p:nvPr/>
        </p:nvSpPr>
        <p:spPr>
          <a:xfrm>
            <a:off x="500709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1" name="object 8921"/>
          <p:cNvSpPr/>
          <p:nvPr/>
        </p:nvSpPr>
        <p:spPr>
          <a:xfrm>
            <a:off x="5043098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2" name="object 8922"/>
          <p:cNvSpPr/>
          <p:nvPr/>
        </p:nvSpPr>
        <p:spPr>
          <a:xfrm>
            <a:off x="5079104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3" name="object 8923"/>
          <p:cNvSpPr/>
          <p:nvPr/>
        </p:nvSpPr>
        <p:spPr>
          <a:xfrm>
            <a:off x="511509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4" name="object 8924"/>
          <p:cNvSpPr/>
          <p:nvPr/>
        </p:nvSpPr>
        <p:spPr>
          <a:xfrm>
            <a:off x="5151101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5" name="object 8925"/>
          <p:cNvSpPr/>
          <p:nvPr/>
        </p:nvSpPr>
        <p:spPr>
          <a:xfrm>
            <a:off x="518710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6" name="object 8926"/>
          <p:cNvSpPr/>
          <p:nvPr/>
        </p:nvSpPr>
        <p:spPr>
          <a:xfrm>
            <a:off x="5223109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7" name="object 8927"/>
          <p:cNvSpPr/>
          <p:nvPr/>
        </p:nvSpPr>
        <p:spPr>
          <a:xfrm>
            <a:off x="5259101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8" name="object 8928"/>
          <p:cNvSpPr/>
          <p:nvPr/>
        </p:nvSpPr>
        <p:spPr>
          <a:xfrm>
            <a:off x="5295106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9" name="object 8929"/>
          <p:cNvSpPr/>
          <p:nvPr/>
        </p:nvSpPr>
        <p:spPr>
          <a:xfrm>
            <a:off x="5331110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0" name="object 8930"/>
          <p:cNvSpPr/>
          <p:nvPr/>
        </p:nvSpPr>
        <p:spPr>
          <a:xfrm>
            <a:off x="5367102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1" name="object 8931"/>
          <p:cNvSpPr/>
          <p:nvPr/>
        </p:nvSpPr>
        <p:spPr>
          <a:xfrm>
            <a:off x="5403107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2" name="object 8932"/>
          <p:cNvSpPr/>
          <p:nvPr/>
        </p:nvSpPr>
        <p:spPr>
          <a:xfrm>
            <a:off x="5439099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3" name="object 8933"/>
          <p:cNvSpPr/>
          <p:nvPr/>
        </p:nvSpPr>
        <p:spPr>
          <a:xfrm>
            <a:off x="5475103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4" name="object 8934"/>
          <p:cNvSpPr/>
          <p:nvPr/>
        </p:nvSpPr>
        <p:spPr>
          <a:xfrm>
            <a:off x="551109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5" name="object 8935"/>
          <p:cNvSpPr/>
          <p:nvPr/>
        </p:nvSpPr>
        <p:spPr>
          <a:xfrm>
            <a:off x="5547099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6" name="object 8936"/>
          <p:cNvSpPr/>
          <p:nvPr/>
        </p:nvSpPr>
        <p:spPr>
          <a:xfrm>
            <a:off x="5583104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7" name="object 8937"/>
          <p:cNvSpPr/>
          <p:nvPr/>
        </p:nvSpPr>
        <p:spPr>
          <a:xfrm>
            <a:off x="561909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8" name="object 8938"/>
          <p:cNvSpPr/>
          <p:nvPr/>
        </p:nvSpPr>
        <p:spPr>
          <a:xfrm>
            <a:off x="5655100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9" name="object 8939"/>
          <p:cNvSpPr/>
          <p:nvPr/>
        </p:nvSpPr>
        <p:spPr>
          <a:xfrm>
            <a:off x="5691104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0" name="object 8940"/>
          <p:cNvSpPr/>
          <p:nvPr/>
        </p:nvSpPr>
        <p:spPr>
          <a:xfrm>
            <a:off x="5727096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1" name="object 8941"/>
          <p:cNvSpPr/>
          <p:nvPr/>
        </p:nvSpPr>
        <p:spPr>
          <a:xfrm>
            <a:off x="5763101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2" name="object 8942"/>
          <p:cNvSpPr/>
          <p:nvPr/>
        </p:nvSpPr>
        <p:spPr>
          <a:xfrm>
            <a:off x="579910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3" name="object 8943"/>
          <p:cNvSpPr/>
          <p:nvPr/>
        </p:nvSpPr>
        <p:spPr>
          <a:xfrm>
            <a:off x="5835110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4" name="object 8944"/>
          <p:cNvSpPr/>
          <p:nvPr/>
        </p:nvSpPr>
        <p:spPr>
          <a:xfrm>
            <a:off x="5871102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5" name="object 8945"/>
          <p:cNvSpPr/>
          <p:nvPr/>
        </p:nvSpPr>
        <p:spPr>
          <a:xfrm>
            <a:off x="5907106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6" name="object 8946"/>
          <p:cNvSpPr/>
          <p:nvPr/>
        </p:nvSpPr>
        <p:spPr>
          <a:xfrm>
            <a:off x="5943110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7" name="object 8947"/>
          <p:cNvSpPr/>
          <p:nvPr/>
        </p:nvSpPr>
        <p:spPr>
          <a:xfrm>
            <a:off x="5979102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8" name="object 8948"/>
          <p:cNvSpPr/>
          <p:nvPr/>
        </p:nvSpPr>
        <p:spPr>
          <a:xfrm>
            <a:off x="6015094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9" name="object 8949"/>
          <p:cNvSpPr/>
          <p:nvPr/>
        </p:nvSpPr>
        <p:spPr>
          <a:xfrm>
            <a:off x="6051099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0" name="object 8950"/>
          <p:cNvSpPr/>
          <p:nvPr/>
        </p:nvSpPr>
        <p:spPr>
          <a:xfrm>
            <a:off x="6087103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1" name="object 8951"/>
          <p:cNvSpPr/>
          <p:nvPr/>
        </p:nvSpPr>
        <p:spPr>
          <a:xfrm>
            <a:off x="612309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2" name="object 8952"/>
          <p:cNvSpPr/>
          <p:nvPr/>
        </p:nvSpPr>
        <p:spPr>
          <a:xfrm>
            <a:off x="6159100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3" name="object 8953"/>
          <p:cNvSpPr/>
          <p:nvPr/>
        </p:nvSpPr>
        <p:spPr>
          <a:xfrm>
            <a:off x="6195104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4" name="object 8954"/>
          <p:cNvSpPr/>
          <p:nvPr/>
        </p:nvSpPr>
        <p:spPr>
          <a:xfrm>
            <a:off x="6231096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5" name="object 8955"/>
          <p:cNvSpPr/>
          <p:nvPr/>
        </p:nvSpPr>
        <p:spPr>
          <a:xfrm>
            <a:off x="6267100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6" name="object 8956"/>
          <p:cNvSpPr/>
          <p:nvPr/>
        </p:nvSpPr>
        <p:spPr>
          <a:xfrm>
            <a:off x="630310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7" name="object 8957"/>
          <p:cNvSpPr/>
          <p:nvPr/>
        </p:nvSpPr>
        <p:spPr>
          <a:xfrm>
            <a:off x="6339097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8" name="object 8958"/>
          <p:cNvSpPr/>
          <p:nvPr/>
        </p:nvSpPr>
        <p:spPr>
          <a:xfrm>
            <a:off x="6375101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9" name="object 8959"/>
          <p:cNvSpPr/>
          <p:nvPr/>
        </p:nvSpPr>
        <p:spPr>
          <a:xfrm>
            <a:off x="641110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0" name="object 8960"/>
          <p:cNvSpPr/>
          <p:nvPr/>
        </p:nvSpPr>
        <p:spPr>
          <a:xfrm>
            <a:off x="6447110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1" name="object 8961"/>
          <p:cNvSpPr/>
          <p:nvPr/>
        </p:nvSpPr>
        <p:spPr>
          <a:xfrm>
            <a:off x="6483102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2" name="object 8962"/>
          <p:cNvSpPr/>
          <p:nvPr/>
        </p:nvSpPr>
        <p:spPr>
          <a:xfrm>
            <a:off x="6519106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3" name="object 8963"/>
          <p:cNvSpPr/>
          <p:nvPr/>
        </p:nvSpPr>
        <p:spPr>
          <a:xfrm>
            <a:off x="6555111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4" name="object 8964"/>
          <p:cNvSpPr/>
          <p:nvPr/>
        </p:nvSpPr>
        <p:spPr>
          <a:xfrm>
            <a:off x="6591103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5" name="object 8965"/>
          <p:cNvSpPr/>
          <p:nvPr/>
        </p:nvSpPr>
        <p:spPr>
          <a:xfrm>
            <a:off x="6627094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6" name="object 8966"/>
          <p:cNvSpPr/>
          <p:nvPr/>
        </p:nvSpPr>
        <p:spPr>
          <a:xfrm>
            <a:off x="6663099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7" name="object 8967"/>
          <p:cNvSpPr/>
          <p:nvPr/>
        </p:nvSpPr>
        <p:spPr>
          <a:xfrm>
            <a:off x="6699104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8" name="object 8968"/>
          <p:cNvSpPr/>
          <p:nvPr/>
        </p:nvSpPr>
        <p:spPr>
          <a:xfrm>
            <a:off x="673509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9" name="object 8969"/>
          <p:cNvSpPr/>
          <p:nvPr/>
        </p:nvSpPr>
        <p:spPr>
          <a:xfrm>
            <a:off x="6771099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0" name="object 8970"/>
          <p:cNvSpPr/>
          <p:nvPr/>
        </p:nvSpPr>
        <p:spPr>
          <a:xfrm>
            <a:off x="6807104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1" name="object 8971"/>
          <p:cNvSpPr/>
          <p:nvPr/>
        </p:nvSpPr>
        <p:spPr>
          <a:xfrm>
            <a:off x="6843096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2" name="object 8972"/>
          <p:cNvSpPr/>
          <p:nvPr/>
        </p:nvSpPr>
        <p:spPr>
          <a:xfrm>
            <a:off x="6879101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3" name="object 8973"/>
          <p:cNvSpPr/>
          <p:nvPr/>
        </p:nvSpPr>
        <p:spPr>
          <a:xfrm>
            <a:off x="691510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4" name="object 8974"/>
          <p:cNvSpPr/>
          <p:nvPr/>
        </p:nvSpPr>
        <p:spPr>
          <a:xfrm>
            <a:off x="6951109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5" name="object 8975"/>
          <p:cNvSpPr/>
          <p:nvPr/>
        </p:nvSpPr>
        <p:spPr>
          <a:xfrm>
            <a:off x="6987102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6" name="object 8976"/>
          <p:cNvSpPr/>
          <p:nvPr/>
        </p:nvSpPr>
        <p:spPr>
          <a:xfrm>
            <a:off x="702310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7" name="object 8977"/>
          <p:cNvSpPr/>
          <p:nvPr/>
        </p:nvSpPr>
        <p:spPr>
          <a:xfrm>
            <a:off x="7059110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8" name="object 8978"/>
          <p:cNvSpPr/>
          <p:nvPr/>
        </p:nvSpPr>
        <p:spPr>
          <a:xfrm>
            <a:off x="7095102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9" name="object 8979"/>
          <p:cNvSpPr/>
          <p:nvPr/>
        </p:nvSpPr>
        <p:spPr>
          <a:xfrm>
            <a:off x="7131107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0" name="object 8980"/>
          <p:cNvSpPr/>
          <p:nvPr/>
        </p:nvSpPr>
        <p:spPr>
          <a:xfrm>
            <a:off x="7167098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1" name="object 8981"/>
          <p:cNvSpPr/>
          <p:nvPr/>
        </p:nvSpPr>
        <p:spPr>
          <a:xfrm>
            <a:off x="7203103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2" name="object 8982"/>
          <p:cNvSpPr/>
          <p:nvPr/>
        </p:nvSpPr>
        <p:spPr>
          <a:xfrm>
            <a:off x="723909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3" name="object 8983"/>
          <p:cNvSpPr/>
          <p:nvPr/>
        </p:nvSpPr>
        <p:spPr>
          <a:xfrm>
            <a:off x="7275100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4" name="object 8984"/>
          <p:cNvSpPr/>
          <p:nvPr/>
        </p:nvSpPr>
        <p:spPr>
          <a:xfrm>
            <a:off x="7311104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5" name="object 8985"/>
          <p:cNvSpPr/>
          <p:nvPr/>
        </p:nvSpPr>
        <p:spPr>
          <a:xfrm>
            <a:off x="7347108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6" name="object 8986"/>
          <p:cNvSpPr/>
          <p:nvPr/>
        </p:nvSpPr>
        <p:spPr>
          <a:xfrm>
            <a:off x="7383100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7" name="object 8987"/>
          <p:cNvSpPr/>
          <p:nvPr/>
        </p:nvSpPr>
        <p:spPr>
          <a:xfrm>
            <a:off x="741910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8" name="object 8988"/>
          <p:cNvSpPr/>
          <p:nvPr/>
        </p:nvSpPr>
        <p:spPr>
          <a:xfrm>
            <a:off x="7455109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9" name="object 8989"/>
          <p:cNvSpPr/>
          <p:nvPr/>
        </p:nvSpPr>
        <p:spPr>
          <a:xfrm>
            <a:off x="7491101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0" name="object 8990"/>
          <p:cNvSpPr/>
          <p:nvPr/>
        </p:nvSpPr>
        <p:spPr>
          <a:xfrm>
            <a:off x="7527105" y="21501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1" name="object 8991"/>
          <p:cNvSpPr/>
          <p:nvPr/>
        </p:nvSpPr>
        <p:spPr>
          <a:xfrm>
            <a:off x="3711124" y="2114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2" name="object 8992"/>
          <p:cNvSpPr/>
          <p:nvPr/>
        </p:nvSpPr>
        <p:spPr>
          <a:xfrm>
            <a:off x="3747115" y="2114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3" name="object 8993"/>
          <p:cNvSpPr/>
          <p:nvPr/>
        </p:nvSpPr>
        <p:spPr>
          <a:xfrm>
            <a:off x="3783120" y="2114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4" name="object 8994"/>
          <p:cNvSpPr/>
          <p:nvPr/>
        </p:nvSpPr>
        <p:spPr>
          <a:xfrm>
            <a:off x="3819112" y="2114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5" name="object 8995"/>
          <p:cNvSpPr/>
          <p:nvPr/>
        </p:nvSpPr>
        <p:spPr>
          <a:xfrm>
            <a:off x="3855104" y="2114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6" name="object 8996"/>
          <p:cNvSpPr/>
          <p:nvPr/>
        </p:nvSpPr>
        <p:spPr>
          <a:xfrm>
            <a:off x="3891108" y="2114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7" name="object 8997"/>
          <p:cNvSpPr/>
          <p:nvPr/>
        </p:nvSpPr>
        <p:spPr>
          <a:xfrm>
            <a:off x="3927100" y="2114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8" name="object 8998"/>
          <p:cNvSpPr/>
          <p:nvPr/>
        </p:nvSpPr>
        <p:spPr>
          <a:xfrm>
            <a:off x="3963104" y="2114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9" name="object 8999"/>
          <p:cNvSpPr/>
          <p:nvPr/>
        </p:nvSpPr>
        <p:spPr>
          <a:xfrm>
            <a:off x="3999096" y="2114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0" name="object 9000"/>
          <p:cNvSpPr/>
          <p:nvPr/>
        </p:nvSpPr>
        <p:spPr>
          <a:xfrm>
            <a:off x="4035100" y="2114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1" name="object 9001"/>
          <p:cNvSpPr/>
          <p:nvPr/>
        </p:nvSpPr>
        <p:spPr>
          <a:xfrm>
            <a:off x="4071092" y="2114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2" name="object 9002"/>
          <p:cNvSpPr/>
          <p:nvPr/>
        </p:nvSpPr>
        <p:spPr>
          <a:xfrm>
            <a:off x="4107097" y="21141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3" name="object 9003"/>
          <p:cNvSpPr/>
          <p:nvPr/>
        </p:nvSpPr>
        <p:spPr>
          <a:xfrm>
            <a:off x="4143178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4" name="object 9004"/>
          <p:cNvSpPr/>
          <p:nvPr/>
        </p:nvSpPr>
        <p:spPr>
          <a:xfrm>
            <a:off x="4179170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5" name="object 9005"/>
          <p:cNvSpPr/>
          <p:nvPr/>
        </p:nvSpPr>
        <p:spPr>
          <a:xfrm>
            <a:off x="4215174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6" name="object 9006"/>
          <p:cNvSpPr/>
          <p:nvPr/>
        </p:nvSpPr>
        <p:spPr>
          <a:xfrm>
            <a:off x="4251153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7" name="object 9007"/>
          <p:cNvSpPr/>
          <p:nvPr/>
        </p:nvSpPr>
        <p:spPr>
          <a:xfrm>
            <a:off x="4287158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8" name="object 9008"/>
          <p:cNvSpPr/>
          <p:nvPr/>
        </p:nvSpPr>
        <p:spPr>
          <a:xfrm>
            <a:off x="4323162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9" name="object 9009"/>
          <p:cNvSpPr/>
          <p:nvPr/>
        </p:nvSpPr>
        <p:spPr>
          <a:xfrm>
            <a:off x="4359141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0" name="object 9010"/>
          <p:cNvSpPr/>
          <p:nvPr/>
        </p:nvSpPr>
        <p:spPr>
          <a:xfrm>
            <a:off x="4395146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1" name="object 9011"/>
          <p:cNvSpPr/>
          <p:nvPr/>
        </p:nvSpPr>
        <p:spPr>
          <a:xfrm>
            <a:off x="4431138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2" name="object 9012"/>
          <p:cNvSpPr/>
          <p:nvPr/>
        </p:nvSpPr>
        <p:spPr>
          <a:xfrm>
            <a:off x="4467142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3" name="object 9013"/>
          <p:cNvSpPr/>
          <p:nvPr/>
        </p:nvSpPr>
        <p:spPr>
          <a:xfrm>
            <a:off x="4503134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4" name="object 9014"/>
          <p:cNvSpPr/>
          <p:nvPr/>
        </p:nvSpPr>
        <p:spPr>
          <a:xfrm>
            <a:off x="4539138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5" name="object 9015"/>
          <p:cNvSpPr/>
          <p:nvPr/>
        </p:nvSpPr>
        <p:spPr>
          <a:xfrm>
            <a:off x="4575143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6" name="object 9016"/>
          <p:cNvSpPr/>
          <p:nvPr/>
        </p:nvSpPr>
        <p:spPr>
          <a:xfrm>
            <a:off x="4611135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7" name="object 9017"/>
          <p:cNvSpPr/>
          <p:nvPr/>
        </p:nvSpPr>
        <p:spPr>
          <a:xfrm>
            <a:off x="4647126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8" name="object 9018"/>
          <p:cNvSpPr/>
          <p:nvPr/>
        </p:nvSpPr>
        <p:spPr>
          <a:xfrm>
            <a:off x="4683131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9" name="object 9019"/>
          <p:cNvSpPr/>
          <p:nvPr/>
        </p:nvSpPr>
        <p:spPr>
          <a:xfrm>
            <a:off x="4719124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0" name="object 9020"/>
          <p:cNvSpPr/>
          <p:nvPr/>
        </p:nvSpPr>
        <p:spPr>
          <a:xfrm>
            <a:off x="4755127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1" name="object 9021"/>
          <p:cNvSpPr/>
          <p:nvPr/>
        </p:nvSpPr>
        <p:spPr>
          <a:xfrm>
            <a:off x="4791131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2" name="object 9022"/>
          <p:cNvSpPr/>
          <p:nvPr/>
        </p:nvSpPr>
        <p:spPr>
          <a:xfrm>
            <a:off x="4827137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3" name="object 9023"/>
          <p:cNvSpPr/>
          <p:nvPr/>
        </p:nvSpPr>
        <p:spPr>
          <a:xfrm>
            <a:off x="4863129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4" name="object 9024"/>
          <p:cNvSpPr/>
          <p:nvPr/>
        </p:nvSpPr>
        <p:spPr>
          <a:xfrm>
            <a:off x="4899121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5" name="object 9025"/>
          <p:cNvSpPr/>
          <p:nvPr/>
        </p:nvSpPr>
        <p:spPr>
          <a:xfrm>
            <a:off x="4935125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6" name="object 9026"/>
          <p:cNvSpPr/>
          <p:nvPr/>
        </p:nvSpPr>
        <p:spPr>
          <a:xfrm>
            <a:off x="4971130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7" name="object 9027"/>
          <p:cNvSpPr/>
          <p:nvPr/>
        </p:nvSpPr>
        <p:spPr>
          <a:xfrm>
            <a:off x="5007122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8" name="object 9028"/>
          <p:cNvSpPr/>
          <p:nvPr/>
        </p:nvSpPr>
        <p:spPr>
          <a:xfrm>
            <a:off x="5043126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9" name="object 9029"/>
          <p:cNvSpPr/>
          <p:nvPr/>
        </p:nvSpPr>
        <p:spPr>
          <a:xfrm>
            <a:off x="5079131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0" name="object 9030"/>
          <p:cNvSpPr/>
          <p:nvPr/>
        </p:nvSpPr>
        <p:spPr>
          <a:xfrm>
            <a:off x="5115123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1" name="object 9031"/>
          <p:cNvSpPr/>
          <p:nvPr/>
        </p:nvSpPr>
        <p:spPr>
          <a:xfrm>
            <a:off x="5151127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2" name="object 9032"/>
          <p:cNvSpPr/>
          <p:nvPr/>
        </p:nvSpPr>
        <p:spPr>
          <a:xfrm>
            <a:off x="5187132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3" name="object 9033"/>
          <p:cNvSpPr/>
          <p:nvPr/>
        </p:nvSpPr>
        <p:spPr>
          <a:xfrm>
            <a:off x="5223136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4" name="object 9034"/>
          <p:cNvSpPr/>
          <p:nvPr/>
        </p:nvSpPr>
        <p:spPr>
          <a:xfrm>
            <a:off x="5259128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5" name="object 9035"/>
          <p:cNvSpPr/>
          <p:nvPr/>
        </p:nvSpPr>
        <p:spPr>
          <a:xfrm>
            <a:off x="5295132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6" name="object 9036"/>
          <p:cNvSpPr/>
          <p:nvPr/>
        </p:nvSpPr>
        <p:spPr>
          <a:xfrm>
            <a:off x="5331137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7" name="object 9037"/>
          <p:cNvSpPr/>
          <p:nvPr/>
        </p:nvSpPr>
        <p:spPr>
          <a:xfrm>
            <a:off x="5367129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8" name="object 9038"/>
          <p:cNvSpPr/>
          <p:nvPr/>
        </p:nvSpPr>
        <p:spPr>
          <a:xfrm>
            <a:off x="5403133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9" name="object 9039"/>
          <p:cNvSpPr/>
          <p:nvPr/>
        </p:nvSpPr>
        <p:spPr>
          <a:xfrm>
            <a:off x="5439125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0" name="object 9040"/>
          <p:cNvSpPr/>
          <p:nvPr/>
        </p:nvSpPr>
        <p:spPr>
          <a:xfrm>
            <a:off x="5475130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1" name="object 9041"/>
          <p:cNvSpPr/>
          <p:nvPr/>
        </p:nvSpPr>
        <p:spPr>
          <a:xfrm>
            <a:off x="5511121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2" name="object 9042"/>
          <p:cNvSpPr/>
          <p:nvPr/>
        </p:nvSpPr>
        <p:spPr>
          <a:xfrm>
            <a:off x="5547126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3" name="object 9043"/>
          <p:cNvSpPr/>
          <p:nvPr/>
        </p:nvSpPr>
        <p:spPr>
          <a:xfrm>
            <a:off x="5583130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4" name="object 9044"/>
          <p:cNvSpPr/>
          <p:nvPr/>
        </p:nvSpPr>
        <p:spPr>
          <a:xfrm>
            <a:off x="5619122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5" name="object 9045"/>
          <p:cNvSpPr/>
          <p:nvPr/>
        </p:nvSpPr>
        <p:spPr>
          <a:xfrm>
            <a:off x="5655127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6" name="object 9046"/>
          <p:cNvSpPr/>
          <p:nvPr/>
        </p:nvSpPr>
        <p:spPr>
          <a:xfrm>
            <a:off x="5691131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7" name="object 9047"/>
          <p:cNvSpPr/>
          <p:nvPr/>
        </p:nvSpPr>
        <p:spPr>
          <a:xfrm>
            <a:off x="5727123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8" name="object 9048"/>
          <p:cNvSpPr/>
          <p:nvPr/>
        </p:nvSpPr>
        <p:spPr>
          <a:xfrm>
            <a:off x="5763128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9" name="object 9049"/>
          <p:cNvSpPr/>
          <p:nvPr/>
        </p:nvSpPr>
        <p:spPr>
          <a:xfrm>
            <a:off x="5799132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0" name="object 9050"/>
          <p:cNvSpPr/>
          <p:nvPr/>
        </p:nvSpPr>
        <p:spPr>
          <a:xfrm>
            <a:off x="5835136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1" name="object 9051"/>
          <p:cNvSpPr/>
          <p:nvPr/>
        </p:nvSpPr>
        <p:spPr>
          <a:xfrm>
            <a:off x="5871128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2" name="object 9052"/>
          <p:cNvSpPr/>
          <p:nvPr/>
        </p:nvSpPr>
        <p:spPr>
          <a:xfrm>
            <a:off x="5907133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3" name="object 9053"/>
          <p:cNvSpPr/>
          <p:nvPr/>
        </p:nvSpPr>
        <p:spPr>
          <a:xfrm>
            <a:off x="5943137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4" name="object 9054"/>
          <p:cNvSpPr/>
          <p:nvPr/>
        </p:nvSpPr>
        <p:spPr>
          <a:xfrm>
            <a:off x="5979129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5" name="object 9055"/>
          <p:cNvSpPr/>
          <p:nvPr/>
        </p:nvSpPr>
        <p:spPr>
          <a:xfrm>
            <a:off x="6015121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6" name="object 9056"/>
          <p:cNvSpPr/>
          <p:nvPr/>
        </p:nvSpPr>
        <p:spPr>
          <a:xfrm>
            <a:off x="6051125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7" name="object 9057"/>
          <p:cNvSpPr/>
          <p:nvPr/>
        </p:nvSpPr>
        <p:spPr>
          <a:xfrm>
            <a:off x="6087130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8" name="object 9058"/>
          <p:cNvSpPr/>
          <p:nvPr/>
        </p:nvSpPr>
        <p:spPr>
          <a:xfrm>
            <a:off x="6123121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9" name="object 9059"/>
          <p:cNvSpPr/>
          <p:nvPr/>
        </p:nvSpPr>
        <p:spPr>
          <a:xfrm>
            <a:off x="6159126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0" name="object 9060"/>
          <p:cNvSpPr/>
          <p:nvPr/>
        </p:nvSpPr>
        <p:spPr>
          <a:xfrm>
            <a:off x="6195131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1" name="object 9061"/>
          <p:cNvSpPr/>
          <p:nvPr/>
        </p:nvSpPr>
        <p:spPr>
          <a:xfrm>
            <a:off x="6231122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2" name="object 9062"/>
          <p:cNvSpPr/>
          <p:nvPr/>
        </p:nvSpPr>
        <p:spPr>
          <a:xfrm>
            <a:off x="6267127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3" name="object 9063"/>
          <p:cNvSpPr/>
          <p:nvPr/>
        </p:nvSpPr>
        <p:spPr>
          <a:xfrm>
            <a:off x="6303131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4" name="object 9064"/>
          <p:cNvSpPr/>
          <p:nvPr/>
        </p:nvSpPr>
        <p:spPr>
          <a:xfrm>
            <a:off x="6339123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5" name="object 9065"/>
          <p:cNvSpPr/>
          <p:nvPr/>
        </p:nvSpPr>
        <p:spPr>
          <a:xfrm>
            <a:off x="6375128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6" name="object 9066"/>
          <p:cNvSpPr/>
          <p:nvPr/>
        </p:nvSpPr>
        <p:spPr>
          <a:xfrm>
            <a:off x="6411132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7" name="object 9067"/>
          <p:cNvSpPr/>
          <p:nvPr/>
        </p:nvSpPr>
        <p:spPr>
          <a:xfrm>
            <a:off x="6447137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8" name="object 9068"/>
          <p:cNvSpPr/>
          <p:nvPr/>
        </p:nvSpPr>
        <p:spPr>
          <a:xfrm>
            <a:off x="6483129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9" name="object 9069"/>
          <p:cNvSpPr/>
          <p:nvPr/>
        </p:nvSpPr>
        <p:spPr>
          <a:xfrm>
            <a:off x="6519133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0" name="object 9070"/>
          <p:cNvSpPr/>
          <p:nvPr/>
        </p:nvSpPr>
        <p:spPr>
          <a:xfrm>
            <a:off x="6555137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1" name="object 9071"/>
          <p:cNvSpPr/>
          <p:nvPr/>
        </p:nvSpPr>
        <p:spPr>
          <a:xfrm>
            <a:off x="6591129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2" name="object 9072"/>
          <p:cNvSpPr/>
          <p:nvPr/>
        </p:nvSpPr>
        <p:spPr>
          <a:xfrm>
            <a:off x="6627121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3" name="object 9073"/>
          <p:cNvSpPr/>
          <p:nvPr/>
        </p:nvSpPr>
        <p:spPr>
          <a:xfrm>
            <a:off x="6663125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4" name="object 9074"/>
          <p:cNvSpPr/>
          <p:nvPr/>
        </p:nvSpPr>
        <p:spPr>
          <a:xfrm>
            <a:off x="6699130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5" name="object 9075"/>
          <p:cNvSpPr/>
          <p:nvPr/>
        </p:nvSpPr>
        <p:spPr>
          <a:xfrm>
            <a:off x="6735122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6" name="object 9076"/>
          <p:cNvSpPr/>
          <p:nvPr/>
        </p:nvSpPr>
        <p:spPr>
          <a:xfrm>
            <a:off x="6771127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7" name="object 9077"/>
          <p:cNvSpPr/>
          <p:nvPr/>
        </p:nvSpPr>
        <p:spPr>
          <a:xfrm>
            <a:off x="6807131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8" name="object 9078"/>
          <p:cNvSpPr/>
          <p:nvPr/>
        </p:nvSpPr>
        <p:spPr>
          <a:xfrm>
            <a:off x="6843123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9" name="object 9079"/>
          <p:cNvSpPr/>
          <p:nvPr/>
        </p:nvSpPr>
        <p:spPr>
          <a:xfrm>
            <a:off x="6879127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0" name="object 9080"/>
          <p:cNvSpPr/>
          <p:nvPr/>
        </p:nvSpPr>
        <p:spPr>
          <a:xfrm>
            <a:off x="6915132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1" name="object 9081"/>
          <p:cNvSpPr/>
          <p:nvPr/>
        </p:nvSpPr>
        <p:spPr>
          <a:xfrm>
            <a:off x="6951136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2" name="object 9082"/>
          <p:cNvSpPr/>
          <p:nvPr/>
        </p:nvSpPr>
        <p:spPr>
          <a:xfrm>
            <a:off x="6987128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3" name="object 9083"/>
          <p:cNvSpPr/>
          <p:nvPr/>
        </p:nvSpPr>
        <p:spPr>
          <a:xfrm>
            <a:off x="7023133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4" name="object 9084"/>
          <p:cNvSpPr/>
          <p:nvPr/>
        </p:nvSpPr>
        <p:spPr>
          <a:xfrm>
            <a:off x="7059137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5" name="object 9085"/>
          <p:cNvSpPr/>
          <p:nvPr/>
        </p:nvSpPr>
        <p:spPr>
          <a:xfrm>
            <a:off x="7095128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6" name="object 9086"/>
          <p:cNvSpPr/>
          <p:nvPr/>
        </p:nvSpPr>
        <p:spPr>
          <a:xfrm>
            <a:off x="7131133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7" name="object 9087"/>
          <p:cNvSpPr/>
          <p:nvPr/>
        </p:nvSpPr>
        <p:spPr>
          <a:xfrm>
            <a:off x="7167125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8" name="object 9088"/>
          <p:cNvSpPr/>
          <p:nvPr/>
        </p:nvSpPr>
        <p:spPr>
          <a:xfrm>
            <a:off x="7203130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9" name="object 9089"/>
          <p:cNvSpPr/>
          <p:nvPr/>
        </p:nvSpPr>
        <p:spPr>
          <a:xfrm>
            <a:off x="7239121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0" name="object 9090"/>
          <p:cNvSpPr/>
          <p:nvPr/>
        </p:nvSpPr>
        <p:spPr>
          <a:xfrm>
            <a:off x="7275126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1" name="object 9091"/>
          <p:cNvSpPr/>
          <p:nvPr/>
        </p:nvSpPr>
        <p:spPr>
          <a:xfrm>
            <a:off x="7311131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2" name="object 9092"/>
          <p:cNvSpPr/>
          <p:nvPr/>
        </p:nvSpPr>
        <p:spPr>
          <a:xfrm>
            <a:off x="7347135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3" name="object 9093"/>
          <p:cNvSpPr/>
          <p:nvPr/>
        </p:nvSpPr>
        <p:spPr>
          <a:xfrm>
            <a:off x="7383126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4" name="object 9094"/>
          <p:cNvSpPr/>
          <p:nvPr/>
        </p:nvSpPr>
        <p:spPr>
          <a:xfrm>
            <a:off x="7419131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5" name="object 9095"/>
          <p:cNvSpPr/>
          <p:nvPr/>
        </p:nvSpPr>
        <p:spPr>
          <a:xfrm>
            <a:off x="7455136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6" name="object 9096"/>
          <p:cNvSpPr/>
          <p:nvPr/>
        </p:nvSpPr>
        <p:spPr>
          <a:xfrm>
            <a:off x="7491128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7" name="object 9097"/>
          <p:cNvSpPr/>
          <p:nvPr/>
        </p:nvSpPr>
        <p:spPr>
          <a:xfrm>
            <a:off x="7527132" y="21141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8" name="object 9098"/>
          <p:cNvSpPr/>
          <p:nvPr/>
        </p:nvSpPr>
        <p:spPr>
          <a:xfrm>
            <a:off x="3711150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9" name="object 9099"/>
          <p:cNvSpPr/>
          <p:nvPr/>
        </p:nvSpPr>
        <p:spPr>
          <a:xfrm>
            <a:off x="3747155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0" name="object 9100"/>
          <p:cNvSpPr/>
          <p:nvPr/>
        </p:nvSpPr>
        <p:spPr>
          <a:xfrm>
            <a:off x="3783146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1" name="object 9101"/>
          <p:cNvSpPr/>
          <p:nvPr/>
        </p:nvSpPr>
        <p:spPr>
          <a:xfrm>
            <a:off x="3819151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2" name="object 9102"/>
          <p:cNvSpPr/>
          <p:nvPr/>
        </p:nvSpPr>
        <p:spPr>
          <a:xfrm>
            <a:off x="3855130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3" name="object 9103"/>
          <p:cNvSpPr/>
          <p:nvPr/>
        </p:nvSpPr>
        <p:spPr>
          <a:xfrm>
            <a:off x="3891135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4" name="object 9104"/>
          <p:cNvSpPr/>
          <p:nvPr/>
        </p:nvSpPr>
        <p:spPr>
          <a:xfrm>
            <a:off x="3927126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5" name="object 9105"/>
          <p:cNvSpPr/>
          <p:nvPr/>
        </p:nvSpPr>
        <p:spPr>
          <a:xfrm>
            <a:off x="3963118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6" name="object 9106"/>
          <p:cNvSpPr/>
          <p:nvPr/>
        </p:nvSpPr>
        <p:spPr>
          <a:xfrm>
            <a:off x="3999123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7" name="object 9107"/>
          <p:cNvSpPr/>
          <p:nvPr/>
        </p:nvSpPr>
        <p:spPr>
          <a:xfrm>
            <a:off x="4035114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8" name="object 9108"/>
          <p:cNvSpPr/>
          <p:nvPr/>
        </p:nvSpPr>
        <p:spPr>
          <a:xfrm>
            <a:off x="4071119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9" name="object 9109"/>
          <p:cNvSpPr/>
          <p:nvPr/>
        </p:nvSpPr>
        <p:spPr>
          <a:xfrm>
            <a:off x="4107124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0" name="object 9110"/>
          <p:cNvSpPr/>
          <p:nvPr/>
        </p:nvSpPr>
        <p:spPr>
          <a:xfrm>
            <a:off x="4143103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1" name="object 9111"/>
          <p:cNvSpPr/>
          <p:nvPr/>
        </p:nvSpPr>
        <p:spPr>
          <a:xfrm>
            <a:off x="4179107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2" name="object 9112"/>
          <p:cNvSpPr/>
          <p:nvPr/>
        </p:nvSpPr>
        <p:spPr>
          <a:xfrm>
            <a:off x="4215112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3" name="object 9113"/>
          <p:cNvSpPr/>
          <p:nvPr/>
        </p:nvSpPr>
        <p:spPr>
          <a:xfrm>
            <a:off x="4251104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4" name="object 9114"/>
          <p:cNvSpPr/>
          <p:nvPr/>
        </p:nvSpPr>
        <p:spPr>
          <a:xfrm>
            <a:off x="4287095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5" name="object 9115"/>
          <p:cNvSpPr/>
          <p:nvPr/>
        </p:nvSpPr>
        <p:spPr>
          <a:xfrm>
            <a:off x="4323100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6" name="object 9116"/>
          <p:cNvSpPr/>
          <p:nvPr/>
        </p:nvSpPr>
        <p:spPr>
          <a:xfrm>
            <a:off x="4359079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7" name="object 9117"/>
          <p:cNvSpPr/>
          <p:nvPr/>
        </p:nvSpPr>
        <p:spPr>
          <a:xfrm>
            <a:off x="4395084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8" name="object 9118"/>
          <p:cNvSpPr/>
          <p:nvPr/>
        </p:nvSpPr>
        <p:spPr>
          <a:xfrm>
            <a:off x="4431075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9" name="object 9119"/>
          <p:cNvSpPr/>
          <p:nvPr/>
        </p:nvSpPr>
        <p:spPr>
          <a:xfrm>
            <a:off x="4467080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0" name="object 9120"/>
          <p:cNvSpPr/>
          <p:nvPr/>
        </p:nvSpPr>
        <p:spPr>
          <a:xfrm>
            <a:off x="4503072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1" name="object 9121"/>
          <p:cNvSpPr/>
          <p:nvPr/>
        </p:nvSpPr>
        <p:spPr>
          <a:xfrm>
            <a:off x="4539089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2" name="object 9122"/>
          <p:cNvSpPr/>
          <p:nvPr/>
        </p:nvSpPr>
        <p:spPr>
          <a:xfrm>
            <a:off x="4575081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3" name="object 9123"/>
          <p:cNvSpPr/>
          <p:nvPr/>
        </p:nvSpPr>
        <p:spPr>
          <a:xfrm>
            <a:off x="4611072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4" name="object 9124"/>
          <p:cNvSpPr/>
          <p:nvPr/>
        </p:nvSpPr>
        <p:spPr>
          <a:xfrm>
            <a:off x="4647064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5" name="object 9125"/>
          <p:cNvSpPr/>
          <p:nvPr/>
        </p:nvSpPr>
        <p:spPr>
          <a:xfrm>
            <a:off x="4683069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6" name="object 9126"/>
          <p:cNvSpPr/>
          <p:nvPr/>
        </p:nvSpPr>
        <p:spPr>
          <a:xfrm>
            <a:off x="4719060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7" name="object 9127"/>
          <p:cNvSpPr/>
          <p:nvPr/>
        </p:nvSpPr>
        <p:spPr>
          <a:xfrm>
            <a:off x="4755065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8" name="object 9128"/>
          <p:cNvSpPr/>
          <p:nvPr/>
        </p:nvSpPr>
        <p:spPr>
          <a:xfrm>
            <a:off x="4791071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9" name="object 9129"/>
          <p:cNvSpPr/>
          <p:nvPr/>
        </p:nvSpPr>
        <p:spPr>
          <a:xfrm>
            <a:off x="4827074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0" name="object 9130"/>
          <p:cNvSpPr/>
          <p:nvPr/>
        </p:nvSpPr>
        <p:spPr>
          <a:xfrm>
            <a:off x="4863067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1" name="object 9131"/>
          <p:cNvSpPr/>
          <p:nvPr/>
        </p:nvSpPr>
        <p:spPr>
          <a:xfrm>
            <a:off x="4899057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2" name="object 9132"/>
          <p:cNvSpPr/>
          <p:nvPr/>
        </p:nvSpPr>
        <p:spPr>
          <a:xfrm>
            <a:off x="4935063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3" name="object 9133"/>
          <p:cNvSpPr/>
          <p:nvPr/>
        </p:nvSpPr>
        <p:spPr>
          <a:xfrm>
            <a:off x="4971068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4" name="object 9134"/>
          <p:cNvSpPr/>
          <p:nvPr/>
        </p:nvSpPr>
        <p:spPr>
          <a:xfrm>
            <a:off x="5007060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5" name="object 9135"/>
          <p:cNvSpPr/>
          <p:nvPr/>
        </p:nvSpPr>
        <p:spPr>
          <a:xfrm>
            <a:off x="5043064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6" name="object 9136"/>
          <p:cNvSpPr/>
          <p:nvPr/>
        </p:nvSpPr>
        <p:spPr>
          <a:xfrm>
            <a:off x="5079069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7" name="object 9137"/>
          <p:cNvSpPr/>
          <p:nvPr/>
        </p:nvSpPr>
        <p:spPr>
          <a:xfrm>
            <a:off x="5115061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8" name="object 9138"/>
          <p:cNvSpPr/>
          <p:nvPr/>
        </p:nvSpPr>
        <p:spPr>
          <a:xfrm>
            <a:off x="5151065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9" name="object 9139"/>
          <p:cNvSpPr/>
          <p:nvPr/>
        </p:nvSpPr>
        <p:spPr>
          <a:xfrm>
            <a:off x="5187069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0" name="object 9140"/>
          <p:cNvSpPr/>
          <p:nvPr/>
        </p:nvSpPr>
        <p:spPr>
          <a:xfrm>
            <a:off x="5223074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1" name="object 9141"/>
          <p:cNvSpPr/>
          <p:nvPr/>
        </p:nvSpPr>
        <p:spPr>
          <a:xfrm>
            <a:off x="5259066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2" name="object 9142"/>
          <p:cNvSpPr/>
          <p:nvPr/>
        </p:nvSpPr>
        <p:spPr>
          <a:xfrm>
            <a:off x="5295070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3" name="object 9143"/>
          <p:cNvSpPr/>
          <p:nvPr/>
        </p:nvSpPr>
        <p:spPr>
          <a:xfrm>
            <a:off x="5331075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4" name="object 9144"/>
          <p:cNvSpPr/>
          <p:nvPr/>
        </p:nvSpPr>
        <p:spPr>
          <a:xfrm>
            <a:off x="5367066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5" name="object 9145"/>
          <p:cNvSpPr/>
          <p:nvPr/>
        </p:nvSpPr>
        <p:spPr>
          <a:xfrm>
            <a:off x="5403071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6" name="object 9146"/>
          <p:cNvSpPr/>
          <p:nvPr/>
        </p:nvSpPr>
        <p:spPr>
          <a:xfrm>
            <a:off x="5439063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7" name="object 9147"/>
          <p:cNvSpPr/>
          <p:nvPr/>
        </p:nvSpPr>
        <p:spPr>
          <a:xfrm>
            <a:off x="5475067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8" name="object 9148"/>
          <p:cNvSpPr/>
          <p:nvPr/>
        </p:nvSpPr>
        <p:spPr>
          <a:xfrm>
            <a:off x="5511059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9" name="object 9149"/>
          <p:cNvSpPr/>
          <p:nvPr/>
        </p:nvSpPr>
        <p:spPr>
          <a:xfrm>
            <a:off x="5547064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0" name="object 9150"/>
          <p:cNvSpPr/>
          <p:nvPr/>
        </p:nvSpPr>
        <p:spPr>
          <a:xfrm>
            <a:off x="5583068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1" name="object 9151"/>
          <p:cNvSpPr/>
          <p:nvPr/>
        </p:nvSpPr>
        <p:spPr>
          <a:xfrm>
            <a:off x="5619060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2" name="object 9152"/>
          <p:cNvSpPr/>
          <p:nvPr/>
        </p:nvSpPr>
        <p:spPr>
          <a:xfrm>
            <a:off x="5655064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3" name="object 9153"/>
          <p:cNvSpPr/>
          <p:nvPr/>
        </p:nvSpPr>
        <p:spPr>
          <a:xfrm>
            <a:off x="5691069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4" name="object 9154"/>
          <p:cNvSpPr/>
          <p:nvPr/>
        </p:nvSpPr>
        <p:spPr>
          <a:xfrm>
            <a:off x="5727061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5" name="object 9155"/>
          <p:cNvSpPr/>
          <p:nvPr/>
        </p:nvSpPr>
        <p:spPr>
          <a:xfrm>
            <a:off x="5763065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6" name="object 9156"/>
          <p:cNvSpPr/>
          <p:nvPr/>
        </p:nvSpPr>
        <p:spPr>
          <a:xfrm>
            <a:off x="5799070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7" name="object 9157"/>
          <p:cNvSpPr/>
          <p:nvPr/>
        </p:nvSpPr>
        <p:spPr>
          <a:xfrm>
            <a:off x="5835074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8" name="object 9158"/>
          <p:cNvSpPr/>
          <p:nvPr/>
        </p:nvSpPr>
        <p:spPr>
          <a:xfrm>
            <a:off x="5871066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9" name="object 9159"/>
          <p:cNvSpPr/>
          <p:nvPr/>
        </p:nvSpPr>
        <p:spPr>
          <a:xfrm>
            <a:off x="5907070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0" name="object 9160"/>
          <p:cNvSpPr/>
          <p:nvPr/>
        </p:nvSpPr>
        <p:spPr>
          <a:xfrm>
            <a:off x="5943075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1" name="object 9161"/>
          <p:cNvSpPr/>
          <p:nvPr/>
        </p:nvSpPr>
        <p:spPr>
          <a:xfrm>
            <a:off x="5979067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2" name="object 9162"/>
          <p:cNvSpPr/>
          <p:nvPr/>
        </p:nvSpPr>
        <p:spPr>
          <a:xfrm>
            <a:off x="6015059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3" name="object 9163"/>
          <p:cNvSpPr/>
          <p:nvPr/>
        </p:nvSpPr>
        <p:spPr>
          <a:xfrm>
            <a:off x="6051063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4" name="object 9164"/>
          <p:cNvSpPr/>
          <p:nvPr/>
        </p:nvSpPr>
        <p:spPr>
          <a:xfrm>
            <a:off x="6087067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5" name="object 9165"/>
          <p:cNvSpPr/>
          <p:nvPr/>
        </p:nvSpPr>
        <p:spPr>
          <a:xfrm>
            <a:off x="6123059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6" name="object 9166"/>
          <p:cNvSpPr/>
          <p:nvPr/>
        </p:nvSpPr>
        <p:spPr>
          <a:xfrm>
            <a:off x="6159064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7" name="object 9167"/>
          <p:cNvSpPr/>
          <p:nvPr/>
        </p:nvSpPr>
        <p:spPr>
          <a:xfrm>
            <a:off x="6195068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8" name="object 9168"/>
          <p:cNvSpPr/>
          <p:nvPr/>
        </p:nvSpPr>
        <p:spPr>
          <a:xfrm>
            <a:off x="6231060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9" name="object 9169"/>
          <p:cNvSpPr/>
          <p:nvPr/>
        </p:nvSpPr>
        <p:spPr>
          <a:xfrm>
            <a:off x="6267065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0" name="object 9170"/>
          <p:cNvSpPr/>
          <p:nvPr/>
        </p:nvSpPr>
        <p:spPr>
          <a:xfrm>
            <a:off x="6303069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1" name="object 9171"/>
          <p:cNvSpPr/>
          <p:nvPr/>
        </p:nvSpPr>
        <p:spPr>
          <a:xfrm>
            <a:off x="6339061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2" name="object 9172"/>
          <p:cNvSpPr/>
          <p:nvPr/>
        </p:nvSpPr>
        <p:spPr>
          <a:xfrm>
            <a:off x="6375065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3" name="object 9173"/>
          <p:cNvSpPr/>
          <p:nvPr/>
        </p:nvSpPr>
        <p:spPr>
          <a:xfrm>
            <a:off x="6411070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4" name="object 9174"/>
          <p:cNvSpPr/>
          <p:nvPr/>
        </p:nvSpPr>
        <p:spPr>
          <a:xfrm>
            <a:off x="6447075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5" name="object 9175"/>
          <p:cNvSpPr/>
          <p:nvPr/>
        </p:nvSpPr>
        <p:spPr>
          <a:xfrm>
            <a:off x="6483066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6" name="object 9176"/>
          <p:cNvSpPr/>
          <p:nvPr/>
        </p:nvSpPr>
        <p:spPr>
          <a:xfrm>
            <a:off x="6519071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7" name="object 9177"/>
          <p:cNvSpPr/>
          <p:nvPr/>
        </p:nvSpPr>
        <p:spPr>
          <a:xfrm>
            <a:off x="6555075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8" name="object 9178"/>
          <p:cNvSpPr/>
          <p:nvPr/>
        </p:nvSpPr>
        <p:spPr>
          <a:xfrm>
            <a:off x="6591067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9" name="object 9179"/>
          <p:cNvSpPr/>
          <p:nvPr/>
        </p:nvSpPr>
        <p:spPr>
          <a:xfrm>
            <a:off x="6627060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0" name="object 9180"/>
          <p:cNvSpPr/>
          <p:nvPr/>
        </p:nvSpPr>
        <p:spPr>
          <a:xfrm>
            <a:off x="6663063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1" name="object 9181"/>
          <p:cNvSpPr/>
          <p:nvPr/>
        </p:nvSpPr>
        <p:spPr>
          <a:xfrm>
            <a:off x="6699068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2" name="object 9182"/>
          <p:cNvSpPr/>
          <p:nvPr/>
        </p:nvSpPr>
        <p:spPr>
          <a:xfrm>
            <a:off x="6735060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3" name="object 9183"/>
          <p:cNvSpPr/>
          <p:nvPr/>
        </p:nvSpPr>
        <p:spPr>
          <a:xfrm>
            <a:off x="6771064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4" name="object 9184"/>
          <p:cNvSpPr/>
          <p:nvPr/>
        </p:nvSpPr>
        <p:spPr>
          <a:xfrm>
            <a:off x="6807069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5" name="object 9185"/>
          <p:cNvSpPr/>
          <p:nvPr/>
        </p:nvSpPr>
        <p:spPr>
          <a:xfrm>
            <a:off x="6843061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6" name="object 9186"/>
          <p:cNvSpPr/>
          <p:nvPr/>
        </p:nvSpPr>
        <p:spPr>
          <a:xfrm>
            <a:off x="6879065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7" name="object 9187"/>
          <p:cNvSpPr/>
          <p:nvPr/>
        </p:nvSpPr>
        <p:spPr>
          <a:xfrm>
            <a:off x="6915070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8" name="object 9188"/>
          <p:cNvSpPr/>
          <p:nvPr/>
        </p:nvSpPr>
        <p:spPr>
          <a:xfrm>
            <a:off x="6951074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9" name="object 9189"/>
          <p:cNvSpPr/>
          <p:nvPr/>
        </p:nvSpPr>
        <p:spPr>
          <a:xfrm>
            <a:off x="6987066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0" name="object 9190"/>
          <p:cNvSpPr/>
          <p:nvPr/>
        </p:nvSpPr>
        <p:spPr>
          <a:xfrm>
            <a:off x="7023070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1" name="object 9191"/>
          <p:cNvSpPr/>
          <p:nvPr/>
        </p:nvSpPr>
        <p:spPr>
          <a:xfrm>
            <a:off x="7059075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2" name="object 9192"/>
          <p:cNvSpPr/>
          <p:nvPr/>
        </p:nvSpPr>
        <p:spPr>
          <a:xfrm>
            <a:off x="7095066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3" name="object 9193"/>
          <p:cNvSpPr/>
          <p:nvPr/>
        </p:nvSpPr>
        <p:spPr>
          <a:xfrm>
            <a:off x="7131071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4" name="object 9194"/>
          <p:cNvSpPr/>
          <p:nvPr/>
        </p:nvSpPr>
        <p:spPr>
          <a:xfrm>
            <a:off x="7167063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5" name="object 9195"/>
          <p:cNvSpPr/>
          <p:nvPr/>
        </p:nvSpPr>
        <p:spPr>
          <a:xfrm>
            <a:off x="7203068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6" name="object 9196"/>
          <p:cNvSpPr/>
          <p:nvPr/>
        </p:nvSpPr>
        <p:spPr>
          <a:xfrm>
            <a:off x="7239059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7" name="object 9197"/>
          <p:cNvSpPr/>
          <p:nvPr/>
        </p:nvSpPr>
        <p:spPr>
          <a:xfrm>
            <a:off x="7275064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8" name="object 9198"/>
          <p:cNvSpPr/>
          <p:nvPr/>
        </p:nvSpPr>
        <p:spPr>
          <a:xfrm>
            <a:off x="7311068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9" name="object 9199"/>
          <p:cNvSpPr/>
          <p:nvPr/>
        </p:nvSpPr>
        <p:spPr>
          <a:xfrm>
            <a:off x="7347073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0" name="object 9200"/>
          <p:cNvSpPr/>
          <p:nvPr/>
        </p:nvSpPr>
        <p:spPr>
          <a:xfrm>
            <a:off x="7383064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1" name="object 9201"/>
          <p:cNvSpPr/>
          <p:nvPr/>
        </p:nvSpPr>
        <p:spPr>
          <a:xfrm>
            <a:off x="7419069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2" name="object 9202"/>
          <p:cNvSpPr/>
          <p:nvPr/>
        </p:nvSpPr>
        <p:spPr>
          <a:xfrm>
            <a:off x="7455073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3" name="object 9203"/>
          <p:cNvSpPr/>
          <p:nvPr/>
        </p:nvSpPr>
        <p:spPr>
          <a:xfrm>
            <a:off x="7491154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4" name="object 9204"/>
          <p:cNvSpPr/>
          <p:nvPr/>
        </p:nvSpPr>
        <p:spPr>
          <a:xfrm>
            <a:off x="7527159" y="2078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5" name="object 9205"/>
          <p:cNvSpPr/>
          <p:nvPr/>
        </p:nvSpPr>
        <p:spPr>
          <a:xfrm>
            <a:off x="3711177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6" name="object 9206"/>
          <p:cNvSpPr/>
          <p:nvPr/>
        </p:nvSpPr>
        <p:spPr>
          <a:xfrm>
            <a:off x="3747182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7" name="object 9207"/>
          <p:cNvSpPr/>
          <p:nvPr/>
        </p:nvSpPr>
        <p:spPr>
          <a:xfrm>
            <a:off x="3783173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8" name="object 9208"/>
          <p:cNvSpPr/>
          <p:nvPr/>
        </p:nvSpPr>
        <p:spPr>
          <a:xfrm>
            <a:off x="3819178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9" name="object 9209"/>
          <p:cNvSpPr/>
          <p:nvPr/>
        </p:nvSpPr>
        <p:spPr>
          <a:xfrm>
            <a:off x="3855157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0" name="object 9210"/>
          <p:cNvSpPr/>
          <p:nvPr/>
        </p:nvSpPr>
        <p:spPr>
          <a:xfrm>
            <a:off x="3891161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1" name="object 9211"/>
          <p:cNvSpPr/>
          <p:nvPr/>
        </p:nvSpPr>
        <p:spPr>
          <a:xfrm>
            <a:off x="3927153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2" name="object 9212"/>
          <p:cNvSpPr/>
          <p:nvPr/>
        </p:nvSpPr>
        <p:spPr>
          <a:xfrm>
            <a:off x="3963145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3" name="object 9213"/>
          <p:cNvSpPr/>
          <p:nvPr/>
        </p:nvSpPr>
        <p:spPr>
          <a:xfrm>
            <a:off x="3999150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4" name="object 9214"/>
          <p:cNvSpPr/>
          <p:nvPr/>
        </p:nvSpPr>
        <p:spPr>
          <a:xfrm>
            <a:off x="4035141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5" name="object 9215"/>
          <p:cNvSpPr/>
          <p:nvPr/>
        </p:nvSpPr>
        <p:spPr>
          <a:xfrm>
            <a:off x="4071146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6" name="object 9216"/>
          <p:cNvSpPr/>
          <p:nvPr/>
        </p:nvSpPr>
        <p:spPr>
          <a:xfrm>
            <a:off x="4107152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7" name="object 9217"/>
          <p:cNvSpPr/>
          <p:nvPr/>
        </p:nvSpPr>
        <p:spPr>
          <a:xfrm>
            <a:off x="4143130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8" name="object 9218"/>
          <p:cNvSpPr/>
          <p:nvPr/>
        </p:nvSpPr>
        <p:spPr>
          <a:xfrm>
            <a:off x="4179135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9" name="object 9219"/>
          <p:cNvSpPr/>
          <p:nvPr/>
        </p:nvSpPr>
        <p:spPr>
          <a:xfrm>
            <a:off x="4215138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0" name="object 9220"/>
          <p:cNvSpPr/>
          <p:nvPr/>
        </p:nvSpPr>
        <p:spPr>
          <a:xfrm>
            <a:off x="4251130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1" name="object 9221"/>
          <p:cNvSpPr/>
          <p:nvPr/>
        </p:nvSpPr>
        <p:spPr>
          <a:xfrm>
            <a:off x="4287122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2" name="object 9222"/>
          <p:cNvSpPr/>
          <p:nvPr/>
        </p:nvSpPr>
        <p:spPr>
          <a:xfrm>
            <a:off x="4323126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3" name="object 9223"/>
          <p:cNvSpPr/>
          <p:nvPr/>
        </p:nvSpPr>
        <p:spPr>
          <a:xfrm>
            <a:off x="4359106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4" name="object 9224"/>
          <p:cNvSpPr/>
          <p:nvPr/>
        </p:nvSpPr>
        <p:spPr>
          <a:xfrm>
            <a:off x="4395110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5" name="object 9225"/>
          <p:cNvSpPr/>
          <p:nvPr/>
        </p:nvSpPr>
        <p:spPr>
          <a:xfrm>
            <a:off x="4431103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6" name="object 9226"/>
          <p:cNvSpPr/>
          <p:nvPr/>
        </p:nvSpPr>
        <p:spPr>
          <a:xfrm>
            <a:off x="4467108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7" name="object 9227"/>
          <p:cNvSpPr/>
          <p:nvPr/>
        </p:nvSpPr>
        <p:spPr>
          <a:xfrm>
            <a:off x="4503099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8" name="object 9228"/>
          <p:cNvSpPr/>
          <p:nvPr/>
        </p:nvSpPr>
        <p:spPr>
          <a:xfrm>
            <a:off x="4539117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9" name="object 9229"/>
          <p:cNvSpPr/>
          <p:nvPr/>
        </p:nvSpPr>
        <p:spPr>
          <a:xfrm>
            <a:off x="4575109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0" name="object 9230"/>
          <p:cNvSpPr/>
          <p:nvPr/>
        </p:nvSpPr>
        <p:spPr>
          <a:xfrm>
            <a:off x="4611100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1" name="object 9231"/>
          <p:cNvSpPr/>
          <p:nvPr/>
        </p:nvSpPr>
        <p:spPr>
          <a:xfrm>
            <a:off x="4647092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2" name="object 9232"/>
          <p:cNvSpPr/>
          <p:nvPr/>
        </p:nvSpPr>
        <p:spPr>
          <a:xfrm>
            <a:off x="4683097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3" name="object 9233"/>
          <p:cNvSpPr/>
          <p:nvPr/>
        </p:nvSpPr>
        <p:spPr>
          <a:xfrm>
            <a:off x="4719088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4" name="object 9234"/>
          <p:cNvSpPr/>
          <p:nvPr/>
        </p:nvSpPr>
        <p:spPr>
          <a:xfrm>
            <a:off x="4755093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5" name="object 9235"/>
          <p:cNvSpPr/>
          <p:nvPr/>
        </p:nvSpPr>
        <p:spPr>
          <a:xfrm>
            <a:off x="4791097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6" name="object 9236"/>
          <p:cNvSpPr/>
          <p:nvPr/>
        </p:nvSpPr>
        <p:spPr>
          <a:xfrm>
            <a:off x="4827102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7" name="object 9237"/>
          <p:cNvSpPr/>
          <p:nvPr/>
        </p:nvSpPr>
        <p:spPr>
          <a:xfrm>
            <a:off x="4863094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8" name="object 9238"/>
          <p:cNvSpPr/>
          <p:nvPr/>
        </p:nvSpPr>
        <p:spPr>
          <a:xfrm>
            <a:off x="4899085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9" name="object 9239"/>
          <p:cNvSpPr/>
          <p:nvPr/>
        </p:nvSpPr>
        <p:spPr>
          <a:xfrm>
            <a:off x="4935090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0" name="object 9240"/>
          <p:cNvSpPr/>
          <p:nvPr/>
        </p:nvSpPr>
        <p:spPr>
          <a:xfrm>
            <a:off x="4971095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1" name="object 9241"/>
          <p:cNvSpPr/>
          <p:nvPr/>
        </p:nvSpPr>
        <p:spPr>
          <a:xfrm>
            <a:off x="5007086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2" name="object 9242"/>
          <p:cNvSpPr/>
          <p:nvPr/>
        </p:nvSpPr>
        <p:spPr>
          <a:xfrm>
            <a:off x="5043091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3" name="object 9243"/>
          <p:cNvSpPr/>
          <p:nvPr/>
        </p:nvSpPr>
        <p:spPr>
          <a:xfrm>
            <a:off x="5079095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4" name="object 9244"/>
          <p:cNvSpPr/>
          <p:nvPr/>
        </p:nvSpPr>
        <p:spPr>
          <a:xfrm>
            <a:off x="5115087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5" name="object 9245"/>
          <p:cNvSpPr/>
          <p:nvPr/>
        </p:nvSpPr>
        <p:spPr>
          <a:xfrm>
            <a:off x="5151092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6" name="object 9246"/>
          <p:cNvSpPr/>
          <p:nvPr/>
        </p:nvSpPr>
        <p:spPr>
          <a:xfrm>
            <a:off x="5187096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7" name="object 9247"/>
          <p:cNvSpPr/>
          <p:nvPr/>
        </p:nvSpPr>
        <p:spPr>
          <a:xfrm>
            <a:off x="5223100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8" name="object 9248"/>
          <p:cNvSpPr/>
          <p:nvPr/>
        </p:nvSpPr>
        <p:spPr>
          <a:xfrm>
            <a:off x="5259092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9" name="object 9249"/>
          <p:cNvSpPr/>
          <p:nvPr/>
        </p:nvSpPr>
        <p:spPr>
          <a:xfrm>
            <a:off x="5295098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0" name="object 9250"/>
          <p:cNvSpPr/>
          <p:nvPr/>
        </p:nvSpPr>
        <p:spPr>
          <a:xfrm>
            <a:off x="5331103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1" name="object 9251"/>
          <p:cNvSpPr/>
          <p:nvPr/>
        </p:nvSpPr>
        <p:spPr>
          <a:xfrm>
            <a:off x="5367094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2" name="object 9252"/>
          <p:cNvSpPr/>
          <p:nvPr/>
        </p:nvSpPr>
        <p:spPr>
          <a:xfrm>
            <a:off x="5403099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3" name="object 9253"/>
          <p:cNvSpPr/>
          <p:nvPr/>
        </p:nvSpPr>
        <p:spPr>
          <a:xfrm>
            <a:off x="5439091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4" name="object 9254"/>
          <p:cNvSpPr/>
          <p:nvPr/>
        </p:nvSpPr>
        <p:spPr>
          <a:xfrm>
            <a:off x="5475095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5" name="object 9255"/>
          <p:cNvSpPr/>
          <p:nvPr/>
        </p:nvSpPr>
        <p:spPr>
          <a:xfrm>
            <a:off x="5511087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6" name="object 9256"/>
          <p:cNvSpPr/>
          <p:nvPr/>
        </p:nvSpPr>
        <p:spPr>
          <a:xfrm>
            <a:off x="5547092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7" name="object 9257"/>
          <p:cNvSpPr/>
          <p:nvPr/>
        </p:nvSpPr>
        <p:spPr>
          <a:xfrm>
            <a:off x="5583096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8" name="object 9258"/>
          <p:cNvSpPr/>
          <p:nvPr/>
        </p:nvSpPr>
        <p:spPr>
          <a:xfrm>
            <a:off x="5619088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9" name="object 9259"/>
          <p:cNvSpPr/>
          <p:nvPr/>
        </p:nvSpPr>
        <p:spPr>
          <a:xfrm>
            <a:off x="5655092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0" name="object 9260"/>
          <p:cNvSpPr/>
          <p:nvPr/>
        </p:nvSpPr>
        <p:spPr>
          <a:xfrm>
            <a:off x="5691097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1" name="object 9261"/>
          <p:cNvSpPr/>
          <p:nvPr/>
        </p:nvSpPr>
        <p:spPr>
          <a:xfrm>
            <a:off x="5727089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2" name="object 9262"/>
          <p:cNvSpPr/>
          <p:nvPr/>
        </p:nvSpPr>
        <p:spPr>
          <a:xfrm>
            <a:off x="5763093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3" name="object 9263"/>
          <p:cNvSpPr/>
          <p:nvPr/>
        </p:nvSpPr>
        <p:spPr>
          <a:xfrm>
            <a:off x="5799096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4" name="object 9264"/>
          <p:cNvSpPr/>
          <p:nvPr/>
        </p:nvSpPr>
        <p:spPr>
          <a:xfrm>
            <a:off x="5835102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5" name="object 9265"/>
          <p:cNvSpPr/>
          <p:nvPr/>
        </p:nvSpPr>
        <p:spPr>
          <a:xfrm>
            <a:off x="5871094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6" name="object 9266"/>
          <p:cNvSpPr/>
          <p:nvPr/>
        </p:nvSpPr>
        <p:spPr>
          <a:xfrm>
            <a:off x="5907097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7" name="object 9267"/>
          <p:cNvSpPr/>
          <p:nvPr/>
        </p:nvSpPr>
        <p:spPr>
          <a:xfrm>
            <a:off x="5943103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8" name="object 9268"/>
          <p:cNvSpPr/>
          <p:nvPr/>
        </p:nvSpPr>
        <p:spPr>
          <a:xfrm>
            <a:off x="5979095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9" name="object 9269"/>
          <p:cNvSpPr/>
          <p:nvPr/>
        </p:nvSpPr>
        <p:spPr>
          <a:xfrm>
            <a:off x="6015087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0" name="object 9270"/>
          <p:cNvSpPr/>
          <p:nvPr/>
        </p:nvSpPr>
        <p:spPr>
          <a:xfrm>
            <a:off x="6051091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1" name="object 9271"/>
          <p:cNvSpPr/>
          <p:nvPr/>
        </p:nvSpPr>
        <p:spPr>
          <a:xfrm>
            <a:off x="6087095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2" name="object 9272"/>
          <p:cNvSpPr/>
          <p:nvPr/>
        </p:nvSpPr>
        <p:spPr>
          <a:xfrm>
            <a:off x="6123087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3" name="object 9273"/>
          <p:cNvSpPr/>
          <p:nvPr/>
        </p:nvSpPr>
        <p:spPr>
          <a:xfrm>
            <a:off x="6159092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4" name="object 9274"/>
          <p:cNvSpPr/>
          <p:nvPr/>
        </p:nvSpPr>
        <p:spPr>
          <a:xfrm>
            <a:off x="6195096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5" name="object 9275"/>
          <p:cNvSpPr/>
          <p:nvPr/>
        </p:nvSpPr>
        <p:spPr>
          <a:xfrm>
            <a:off x="6231088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6" name="object 9276"/>
          <p:cNvSpPr/>
          <p:nvPr/>
        </p:nvSpPr>
        <p:spPr>
          <a:xfrm>
            <a:off x="6267093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7" name="object 9277"/>
          <p:cNvSpPr/>
          <p:nvPr/>
        </p:nvSpPr>
        <p:spPr>
          <a:xfrm>
            <a:off x="6303097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8" name="object 9278"/>
          <p:cNvSpPr/>
          <p:nvPr/>
        </p:nvSpPr>
        <p:spPr>
          <a:xfrm>
            <a:off x="6339089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9" name="object 9279"/>
          <p:cNvSpPr/>
          <p:nvPr/>
        </p:nvSpPr>
        <p:spPr>
          <a:xfrm>
            <a:off x="6375093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0" name="object 9280"/>
          <p:cNvSpPr/>
          <p:nvPr/>
        </p:nvSpPr>
        <p:spPr>
          <a:xfrm>
            <a:off x="6411097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1" name="object 9281"/>
          <p:cNvSpPr/>
          <p:nvPr/>
        </p:nvSpPr>
        <p:spPr>
          <a:xfrm>
            <a:off x="6447102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2" name="object 9282"/>
          <p:cNvSpPr/>
          <p:nvPr/>
        </p:nvSpPr>
        <p:spPr>
          <a:xfrm>
            <a:off x="6483093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3" name="object 9283"/>
          <p:cNvSpPr/>
          <p:nvPr/>
        </p:nvSpPr>
        <p:spPr>
          <a:xfrm>
            <a:off x="6519098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4" name="object 9284"/>
          <p:cNvSpPr/>
          <p:nvPr/>
        </p:nvSpPr>
        <p:spPr>
          <a:xfrm>
            <a:off x="6555103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5" name="object 9285"/>
          <p:cNvSpPr/>
          <p:nvPr/>
        </p:nvSpPr>
        <p:spPr>
          <a:xfrm>
            <a:off x="6591095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6" name="object 9286"/>
          <p:cNvSpPr/>
          <p:nvPr/>
        </p:nvSpPr>
        <p:spPr>
          <a:xfrm>
            <a:off x="6627086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7" name="object 9287"/>
          <p:cNvSpPr/>
          <p:nvPr/>
        </p:nvSpPr>
        <p:spPr>
          <a:xfrm>
            <a:off x="6663091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8" name="object 9288"/>
          <p:cNvSpPr/>
          <p:nvPr/>
        </p:nvSpPr>
        <p:spPr>
          <a:xfrm>
            <a:off x="6699096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9" name="object 9289"/>
          <p:cNvSpPr/>
          <p:nvPr/>
        </p:nvSpPr>
        <p:spPr>
          <a:xfrm>
            <a:off x="6735088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0" name="object 9290"/>
          <p:cNvSpPr/>
          <p:nvPr/>
        </p:nvSpPr>
        <p:spPr>
          <a:xfrm>
            <a:off x="6771091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1" name="object 9291"/>
          <p:cNvSpPr/>
          <p:nvPr/>
        </p:nvSpPr>
        <p:spPr>
          <a:xfrm>
            <a:off x="6807096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2" name="object 9292"/>
          <p:cNvSpPr/>
          <p:nvPr/>
        </p:nvSpPr>
        <p:spPr>
          <a:xfrm>
            <a:off x="6843089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3" name="object 9293"/>
          <p:cNvSpPr/>
          <p:nvPr/>
        </p:nvSpPr>
        <p:spPr>
          <a:xfrm>
            <a:off x="6879092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4" name="object 9294"/>
          <p:cNvSpPr/>
          <p:nvPr/>
        </p:nvSpPr>
        <p:spPr>
          <a:xfrm>
            <a:off x="6915096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5" name="object 9295"/>
          <p:cNvSpPr/>
          <p:nvPr/>
        </p:nvSpPr>
        <p:spPr>
          <a:xfrm>
            <a:off x="6951102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6" name="object 9296"/>
          <p:cNvSpPr/>
          <p:nvPr/>
        </p:nvSpPr>
        <p:spPr>
          <a:xfrm>
            <a:off x="6987094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7" name="object 9297"/>
          <p:cNvSpPr/>
          <p:nvPr/>
        </p:nvSpPr>
        <p:spPr>
          <a:xfrm>
            <a:off x="7023097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8" name="object 9298"/>
          <p:cNvSpPr/>
          <p:nvPr/>
        </p:nvSpPr>
        <p:spPr>
          <a:xfrm>
            <a:off x="7059101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9" name="object 9299"/>
          <p:cNvSpPr/>
          <p:nvPr/>
        </p:nvSpPr>
        <p:spPr>
          <a:xfrm>
            <a:off x="7095094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0" name="object 9300"/>
          <p:cNvSpPr/>
          <p:nvPr/>
        </p:nvSpPr>
        <p:spPr>
          <a:xfrm>
            <a:off x="7131099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1" name="object 9301"/>
          <p:cNvSpPr/>
          <p:nvPr/>
        </p:nvSpPr>
        <p:spPr>
          <a:xfrm>
            <a:off x="7167091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2" name="object 9302"/>
          <p:cNvSpPr/>
          <p:nvPr/>
        </p:nvSpPr>
        <p:spPr>
          <a:xfrm>
            <a:off x="7203094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3" name="object 9303"/>
          <p:cNvSpPr/>
          <p:nvPr/>
        </p:nvSpPr>
        <p:spPr>
          <a:xfrm>
            <a:off x="7239087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4" name="object 9304"/>
          <p:cNvSpPr/>
          <p:nvPr/>
        </p:nvSpPr>
        <p:spPr>
          <a:xfrm>
            <a:off x="7275092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5" name="object 9305"/>
          <p:cNvSpPr/>
          <p:nvPr/>
        </p:nvSpPr>
        <p:spPr>
          <a:xfrm>
            <a:off x="7311095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6" name="object 9306"/>
          <p:cNvSpPr/>
          <p:nvPr/>
        </p:nvSpPr>
        <p:spPr>
          <a:xfrm>
            <a:off x="7347099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7" name="object 9307"/>
          <p:cNvSpPr/>
          <p:nvPr/>
        </p:nvSpPr>
        <p:spPr>
          <a:xfrm>
            <a:off x="7383091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8" name="object 9308"/>
          <p:cNvSpPr/>
          <p:nvPr/>
        </p:nvSpPr>
        <p:spPr>
          <a:xfrm>
            <a:off x="7419097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9" name="object 9309"/>
          <p:cNvSpPr/>
          <p:nvPr/>
        </p:nvSpPr>
        <p:spPr>
          <a:xfrm>
            <a:off x="7455102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0" name="object 9310"/>
          <p:cNvSpPr/>
          <p:nvPr/>
        </p:nvSpPr>
        <p:spPr>
          <a:xfrm>
            <a:off x="7491092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1" name="object 9311"/>
          <p:cNvSpPr/>
          <p:nvPr/>
        </p:nvSpPr>
        <p:spPr>
          <a:xfrm>
            <a:off x="7527097" y="2042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2" name="object 9312"/>
          <p:cNvSpPr/>
          <p:nvPr/>
        </p:nvSpPr>
        <p:spPr>
          <a:xfrm>
            <a:off x="3711115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3" name="object 9313"/>
          <p:cNvSpPr/>
          <p:nvPr/>
        </p:nvSpPr>
        <p:spPr>
          <a:xfrm>
            <a:off x="3747119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4" name="object 9314"/>
          <p:cNvSpPr/>
          <p:nvPr/>
        </p:nvSpPr>
        <p:spPr>
          <a:xfrm>
            <a:off x="3783111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5" name="object 9315"/>
          <p:cNvSpPr/>
          <p:nvPr/>
        </p:nvSpPr>
        <p:spPr>
          <a:xfrm>
            <a:off x="3819116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6" name="object 9316"/>
          <p:cNvSpPr/>
          <p:nvPr/>
        </p:nvSpPr>
        <p:spPr>
          <a:xfrm>
            <a:off x="3855095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7" name="object 9317"/>
          <p:cNvSpPr/>
          <p:nvPr/>
        </p:nvSpPr>
        <p:spPr>
          <a:xfrm>
            <a:off x="3891099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8" name="object 9318"/>
          <p:cNvSpPr/>
          <p:nvPr/>
        </p:nvSpPr>
        <p:spPr>
          <a:xfrm>
            <a:off x="3927091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9" name="object 9319"/>
          <p:cNvSpPr/>
          <p:nvPr/>
        </p:nvSpPr>
        <p:spPr>
          <a:xfrm>
            <a:off x="3963084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0" name="object 9320"/>
          <p:cNvSpPr/>
          <p:nvPr/>
        </p:nvSpPr>
        <p:spPr>
          <a:xfrm>
            <a:off x="3999087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1" name="object 9321"/>
          <p:cNvSpPr/>
          <p:nvPr/>
        </p:nvSpPr>
        <p:spPr>
          <a:xfrm>
            <a:off x="4035080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2" name="object 9322"/>
          <p:cNvSpPr/>
          <p:nvPr/>
        </p:nvSpPr>
        <p:spPr>
          <a:xfrm>
            <a:off x="4071085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3" name="object 9323"/>
          <p:cNvSpPr/>
          <p:nvPr/>
        </p:nvSpPr>
        <p:spPr>
          <a:xfrm>
            <a:off x="4107090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4" name="object 9324"/>
          <p:cNvSpPr/>
          <p:nvPr/>
        </p:nvSpPr>
        <p:spPr>
          <a:xfrm>
            <a:off x="4143068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5" name="object 9325"/>
          <p:cNvSpPr/>
          <p:nvPr/>
        </p:nvSpPr>
        <p:spPr>
          <a:xfrm>
            <a:off x="4179073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6" name="object 9326"/>
          <p:cNvSpPr/>
          <p:nvPr/>
        </p:nvSpPr>
        <p:spPr>
          <a:xfrm>
            <a:off x="4215077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7" name="object 9327"/>
          <p:cNvSpPr/>
          <p:nvPr/>
        </p:nvSpPr>
        <p:spPr>
          <a:xfrm>
            <a:off x="4251068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8" name="object 9328"/>
          <p:cNvSpPr/>
          <p:nvPr/>
        </p:nvSpPr>
        <p:spPr>
          <a:xfrm>
            <a:off x="4287061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9" name="object 9329"/>
          <p:cNvSpPr/>
          <p:nvPr/>
        </p:nvSpPr>
        <p:spPr>
          <a:xfrm>
            <a:off x="4323064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0" name="object 9330"/>
          <p:cNvSpPr/>
          <p:nvPr/>
        </p:nvSpPr>
        <p:spPr>
          <a:xfrm>
            <a:off x="4359045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1" name="object 9331"/>
          <p:cNvSpPr/>
          <p:nvPr/>
        </p:nvSpPr>
        <p:spPr>
          <a:xfrm>
            <a:off x="4395049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2" name="object 9332"/>
          <p:cNvSpPr/>
          <p:nvPr/>
        </p:nvSpPr>
        <p:spPr>
          <a:xfrm>
            <a:off x="4431041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3" name="object 9333"/>
          <p:cNvSpPr/>
          <p:nvPr/>
        </p:nvSpPr>
        <p:spPr>
          <a:xfrm>
            <a:off x="4467045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4" name="object 9334"/>
          <p:cNvSpPr/>
          <p:nvPr/>
        </p:nvSpPr>
        <p:spPr>
          <a:xfrm>
            <a:off x="4503037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5" name="object 9335"/>
          <p:cNvSpPr/>
          <p:nvPr/>
        </p:nvSpPr>
        <p:spPr>
          <a:xfrm>
            <a:off x="4539055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6" name="object 9336"/>
          <p:cNvSpPr/>
          <p:nvPr/>
        </p:nvSpPr>
        <p:spPr>
          <a:xfrm>
            <a:off x="4575046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7" name="object 9337"/>
          <p:cNvSpPr/>
          <p:nvPr/>
        </p:nvSpPr>
        <p:spPr>
          <a:xfrm>
            <a:off x="4611038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8" name="object 9338"/>
          <p:cNvSpPr/>
          <p:nvPr/>
        </p:nvSpPr>
        <p:spPr>
          <a:xfrm>
            <a:off x="4647030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9" name="object 9339"/>
          <p:cNvSpPr/>
          <p:nvPr/>
        </p:nvSpPr>
        <p:spPr>
          <a:xfrm>
            <a:off x="4683034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0" name="object 9340"/>
          <p:cNvSpPr/>
          <p:nvPr/>
        </p:nvSpPr>
        <p:spPr>
          <a:xfrm>
            <a:off x="4719026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1" name="object 9341"/>
          <p:cNvSpPr/>
          <p:nvPr/>
        </p:nvSpPr>
        <p:spPr>
          <a:xfrm>
            <a:off x="4755031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2" name="object 9342"/>
          <p:cNvSpPr/>
          <p:nvPr/>
        </p:nvSpPr>
        <p:spPr>
          <a:xfrm>
            <a:off x="4791035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3" name="object 9343"/>
          <p:cNvSpPr/>
          <p:nvPr/>
        </p:nvSpPr>
        <p:spPr>
          <a:xfrm>
            <a:off x="4827040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4" name="object 9344"/>
          <p:cNvSpPr/>
          <p:nvPr/>
        </p:nvSpPr>
        <p:spPr>
          <a:xfrm>
            <a:off x="4863031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5" name="object 9345"/>
          <p:cNvSpPr/>
          <p:nvPr/>
        </p:nvSpPr>
        <p:spPr>
          <a:xfrm>
            <a:off x="4899023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6" name="object 9346"/>
          <p:cNvSpPr/>
          <p:nvPr/>
        </p:nvSpPr>
        <p:spPr>
          <a:xfrm>
            <a:off x="4935028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7" name="object 9347"/>
          <p:cNvSpPr/>
          <p:nvPr/>
        </p:nvSpPr>
        <p:spPr>
          <a:xfrm>
            <a:off x="4971032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8" name="object 9348"/>
          <p:cNvSpPr/>
          <p:nvPr/>
        </p:nvSpPr>
        <p:spPr>
          <a:xfrm>
            <a:off x="5007024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9" name="object 9349"/>
          <p:cNvSpPr/>
          <p:nvPr/>
        </p:nvSpPr>
        <p:spPr>
          <a:xfrm>
            <a:off x="5043030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0" name="object 9350"/>
          <p:cNvSpPr/>
          <p:nvPr/>
        </p:nvSpPr>
        <p:spPr>
          <a:xfrm>
            <a:off x="5079033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1" name="object 9351"/>
          <p:cNvSpPr/>
          <p:nvPr/>
        </p:nvSpPr>
        <p:spPr>
          <a:xfrm>
            <a:off x="5115026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2" name="object 9352"/>
          <p:cNvSpPr/>
          <p:nvPr/>
        </p:nvSpPr>
        <p:spPr>
          <a:xfrm>
            <a:off x="5151029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3" name="object 9353"/>
          <p:cNvSpPr/>
          <p:nvPr/>
        </p:nvSpPr>
        <p:spPr>
          <a:xfrm>
            <a:off x="5187034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4" name="object 9354"/>
          <p:cNvSpPr/>
          <p:nvPr/>
        </p:nvSpPr>
        <p:spPr>
          <a:xfrm>
            <a:off x="5223040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5" name="object 9355"/>
          <p:cNvSpPr/>
          <p:nvPr/>
        </p:nvSpPr>
        <p:spPr>
          <a:xfrm>
            <a:off x="5259030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6" name="object 9356"/>
          <p:cNvSpPr/>
          <p:nvPr/>
        </p:nvSpPr>
        <p:spPr>
          <a:xfrm>
            <a:off x="5295036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7" name="object 9357"/>
          <p:cNvSpPr/>
          <p:nvPr/>
        </p:nvSpPr>
        <p:spPr>
          <a:xfrm>
            <a:off x="5331040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8" name="object 9358"/>
          <p:cNvSpPr/>
          <p:nvPr/>
        </p:nvSpPr>
        <p:spPr>
          <a:xfrm>
            <a:off x="5367032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9" name="object 9359"/>
          <p:cNvSpPr/>
          <p:nvPr/>
        </p:nvSpPr>
        <p:spPr>
          <a:xfrm>
            <a:off x="5403037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0" name="object 9360"/>
          <p:cNvSpPr/>
          <p:nvPr/>
        </p:nvSpPr>
        <p:spPr>
          <a:xfrm>
            <a:off x="5439028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1" name="object 9361"/>
          <p:cNvSpPr/>
          <p:nvPr/>
        </p:nvSpPr>
        <p:spPr>
          <a:xfrm>
            <a:off x="5475033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2" name="object 9362"/>
          <p:cNvSpPr/>
          <p:nvPr/>
        </p:nvSpPr>
        <p:spPr>
          <a:xfrm>
            <a:off x="5511025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3" name="object 9363"/>
          <p:cNvSpPr/>
          <p:nvPr/>
        </p:nvSpPr>
        <p:spPr>
          <a:xfrm>
            <a:off x="5547029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4" name="object 9364"/>
          <p:cNvSpPr/>
          <p:nvPr/>
        </p:nvSpPr>
        <p:spPr>
          <a:xfrm>
            <a:off x="5583034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5" name="object 9365"/>
          <p:cNvSpPr/>
          <p:nvPr/>
        </p:nvSpPr>
        <p:spPr>
          <a:xfrm>
            <a:off x="5619026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6" name="object 9366"/>
          <p:cNvSpPr/>
          <p:nvPr/>
        </p:nvSpPr>
        <p:spPr>
          <a:xfrm>
            <a:off x="5655030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7" name="object 9367"/>
          <p:cNvSpPr/>
          <p:nvPr/>
        </p:nvSpPr>
        <p:spPr>
          <a:xfrm>
            <a:off x="5691035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8" name="object 9368"/>
          <p:cNvSpPr/>
          <p:nvPr/>
        </p:nvSpPr>
        <p:spPr>
          <a:xfrm>
            <a:off x="5727026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9" name="object 9369"/>
          <p:cNvSpPr/>
          <p:nvPr/>
        </p:nvSpPr>
        <p:spPr>
          <a:xfrm>
            <a:off x="5763031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0" name="object 9370"/>
          <p:cNvSpPr/>
          <p:nvPr/>
        </p:nvSpPr>
        <p:spPr>
          <a:xfrm>
            <a:off x="5799035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1" name="object 9371"/>
          <p:cNvSpPr/>
          <p:nvPr/>
        </p:nvSpPr>
        <p:spPr>
          <a:xfrm>
            <a:off x="5835040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2" name="object 9372"/>
          <p:cNvSpPr/>
          <p:nvPr/>
        </p:nvSpPr>
        <p:spPr>
          <a:xfrm>
            <a:off x="5871032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3" name="object 9373"/>
          <p:cNvSpPr/>
          <p:nvPr/>
        </p:nvSpPr>
        <p:spPr>
          <a:xfrm>
            <a:off x="5907036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4" name="object 9374"/>
          <p:cNvSpPr/>
          <p:nvPr/>
        </p:nvSpPr>
        <p:spPr>
          <a:xfrm>
            <a:off x="5943041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5" name="object 9375"/>
          <p:cNvSpPr/>
          <p:nvPr/>
        </p:nvSpPr>
        <p:spPr>
          <a:xfrm>
            <a:off x="5979033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6" name="object 9376"/>
          <p:cNvSpPr/>
          <p:nvPr/>
        </p:nvSpPr>
        <p:spPr>
          <a:xfrm>
            <a:off x="6015024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7" name="object 9377"/>
          <p:cNvSpPr/>
          <p:nvPr/>
        </p:nvSpPr>
        <p:spPr>
          <a:xfrm>
            <a:off x="6051029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8" name="object 9378"/>
          <p:cNvSpPr/>
          <p:nvPr/>
        </p:nvSpPr>
        <p:spPr>
          <a:xfrm>
            <a:off x="6087033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9" name="object 9379"/>
          <p:cNvSpPr/>
          <p:nvPr/>
        </p:nvSpPr>
        <p:spPr>
          <a:xfrm>
            <a:off x="6123025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0" name="object 9380"/>
          <p:cNvSpPr/>
          <p:nvPr/>
        </p:nvSpPr>
        <p:spPr>
          <a:xfrm>
            <a:off x="6159030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1" name="object 9381"/>
          <p:cNvSpPr/>
          <p:nvPr/>
        </p:nvSpPr>
        <p:spPr>
          <a:xfrm>
            <a:off x="6195034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2" name="object 9382"/>
          <p:cNvSpPr/>
          <p:nvPr/>
        </p:nvSpPr>
        <p:spPr>
          <a:xfrm>
            <a:off x="6231026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3" name="object 9383"/>
          <p:cNvSpPr/>
          <p:nvPr/>
        </p:nvSpPr>
        <p:spPr>
          <a:xfrm>
            <a:off x="6267031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4" name="object 9384"/>
          <p:cNvSpPr/>
          <p:nvPr/>
        </p:nvSpPr>
        <p:spPr>
          <a:xfrm>
            <a:off x="6303035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5" name="object 9385"/>
          <p:cNvSpPr/>
          <p:nvPr/>
        </p:nvSpPr>
        <p:spPr>
          <a:xfrm>
            <a:off x="6339027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6" name="object 9386"/>
          <p:cNvSpPr/>
          <p:nvPr/>
        </p:nvSpPr>
        <p:spPr>
          <a:xfrm>
            <a:off x="6375031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7" name="object 9387"/>
          <p:cNvSpPr/>
          <p:nvPr/>
        </p:nvSpPr>
        <p:spPr>
          <a:xfrm>
            <a:off x="6411036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8" name="object 9388"/>
          <p:cNvSpPr/>
          <p:nvPr/>
        </p:nvSpPr>
        <p:spPr>
          <a:xfrm>
            <a:off x="6447040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9" name="object 9389"/>
          <p:cNvSpPr/>
          <p:nvPr/>
        </p:nvSpPr>
        <p:spPr>
          <a:xfrm>
            <a:off x="6483031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0" name="object 9390"/>
          <p:cNvSpPr/>
          <p:nvPr/>
        </p:nvSpPr>
        <p:spPr>
          <a:xfrm>
            <a:off x="6519036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1" name="object 9391"/>
          <p:cNvSpPr/>
          <p:nvPr/>
        </p:nvSpPr>
        <p:spPr>
          <a:xfrm>
            <a:off x="6555041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2" name="object 9392"/>
          <p:cNvSpPr/>
          <p:nvPr/>
        </p:nvSpPr>
        <p:spPr>
          <a:xfrm>
            <a:off x="6591033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3" name="object 9393"/>
          <p:cNvSpPr/>
          <p:nvPr/>
        </p:nvSpPr>
        <p:spPr>
          <a:xfrm>
            <a:off x="6627024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4" name="object 9394"/>
          <p:cNvSpPr/>
          <p:nvPr/>
        </p:nvSpPr>
        <p:spPr>
          <a:xfrm>
            <a:off x="6663029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5" name="object 9395"/>
          <p:cNvSpPr/>
          <p:nvPr/>
        </p:nvSpPr>
        <p:spPr>
          <a:xfrm>
            <a:off x="6699033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6" name="object 9396"/>
          <p:cNvSpPr/>
          <p:nvPr/>
        </p:nvSpPr>
        <p:spPr>
          <a:xfrm>
            <a:off x="6735026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7" name="object 9397"/>
          <p:cNvSpPr/>
          <p:nvPr/>
        </p:nvSpPr>
        <p:spPr>
          <a:xfrm>
            <a:off x="6771029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8" name="object 9398"/>
          <p:cNvSpPr/>
          <p:nvPr/>
        </p:nvSpPr>
        <p:spPr>
          <a:xfrm>
            <a:off x="6807034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9" name="object 9399"/>
          <p:cNvSpPr/>
          <p:nvPr/>
        </p:nvSpPr>
        <p:spPr>
          <a:xfrm>
            <a:off x="6843026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0" name="object 9400"/>
          <p:cNvSpPr/>
          <p:nvPr/>
        </p:nvSpPr>
        <p:spPr>
          <a:xfrm>
            <a:off x="6879031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1" name="object 9401"/>
          <p:cNvSpPr/>
          <p:nvPr/>
        </p:nvSpPr>
        <p:spPr>
          <a:xfrm>
            <a:off x="6915034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2" name="object 9402"/>
          <p:cNvSpPr/>
          <p:nvPr/>
        </p:nvSpPr>
        <p:spPr>
          <a:xfrm>
            <a:off x="6951040" y="20061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3" name="object 9403"/>
          <p:cNvSpPr/>
          <p:nvPr/>
        </p:nvSpPr>
        <p:spPr>
          <a:xfrm>
            <a:off x="6987158" y="200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4" name="object 9404"/>
          <p:cNvSpPr/>
          <p:nvPr/>
        </p:nvSpPr>
        <p:spPr>
          <a:xfrm>
            <a:off x="7023163" y="200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5" name="object 9405"/>
          <p:cNvSpPr/>
          <p:nvPr/>
        </p:nvSpPr>
        <p:spPr>
          <a:xfrm>
            <a:off x="7059168" y="200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6" name="object 9406"/>
          <p:cNvSpPr/>
          <p:nvPr/>
        </p:nvSpPr>
        <p:spPr>
          <a:xfrm>
            <a:off x="7095159" y="200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7" name="object 9407"/>
          <p:cNvSpPr/>
          <p:nvPr/>
        </p:nvSpPr>
        <p:spPr>
          <a:xfrm>
            <a:off x="7131163" y="200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8" name="object 9408"/>
          <p:cNvSpPr/>
          <p:nvPr/>
        </p:nvSpPr>
        <p:spPr>
          <a:xfrm>
            <a:off x="7167156" y="200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9" name="object 9409"/>
          <p:cNvSpPr/>
          <p:nvPr/>
        </p:nvSpPr>
        <p:spPr>
          <a:xfrm>
            <a:off x="7203160" y="200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0" name="object 9410"/>
          <p:cNvSpPr/>
          <p:nvPr/>
        </p:nvSpPr>
        <p:spPr>
          <a:xfrm>
            <a:off x="7239152" y="200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1" name="object 9411"/>
          <p:cNvSpPr/>
          <p:nvPr/>
        </p:nvSpPr>
        <p:spPr>
          <a:xfrm>
            <a:off x="7275156" y="200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2" name="object 9412"/>
          <p:cNvSpPr/>
          <p:nvPr/>
        </p:nvSpPr>
        <p:spPr>
          <a:xfrm>
            <a:off x="7311161" y="200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3" name="object 9413"/>
          <p:cNvSpPr/>
          <p:nvPr/>
        </p:nvSpPr>
        <p:spPr>
          <a:xfrm>
            <a:off x="7347166" y="200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4" name="object 9414"/>
          <p:cNvSpPr/>
          <p:nvPr/>
        </p:nvSpPr>
        <p:spPr>
          <a:xfrm>
            <a:off x="7383157" y="200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5" name="object 9415"/>
          <p:cNvSpPr/>
          <p:nvPr/>
        </p:nvSpPr>
        <p:spPr>
          <a:xfrm>
            <a:off x="7419161" y="200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6" name="object 9416"/>
          <p:cNvSpPr/>
          <p:nvPr/>
        </p:nvSpPr>
        <p:spPr>
          <a:xfrm>
            <a:off x="7455166" y="200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7" name="object 9417"/>
          <p:cNvSpPr/>
          <p:nvPr/>
        </p:nvSpPr>
        <p:spPr>
          <a:xfrm>
            <a:off x="7491157" y="200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8" name="object 9418"/>
          <p:cNvSpPr/>
          <p:nvPr/>
        </p:nvSpPr>
        <p:spPr>
          <a:xfrm>
            <a:off x="7527163" y="20061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9" name="object 9419"/>
          <p:cNvSpPr/>
          <p:nvPr/>
        </p:nvSpPr>
        <p:spPr>
          <a:xfrm>
            <a:off x="3711181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0" name="object 9420"/>
          <p:cNvSpPr/>
          <p:nvPr/>
        </p:nvSpPr>
        <p:spPr>
          <a:xfrm>
            <a:off x="3747184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1" name="object 9421"/>
          <p:cNvSpPr/>
          <p:nvPr/>
        </p:nvSpPr>
        <p:spPr>
          <a:xfrm>
            <a:off x="3783177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2" name="object 9422"/>
          <p:cNvSpPr/>
          <p:nvPr/>
        </p:nvSpPr>
        <p:spPr>
          <a:xfrm>
            <a:off x="3819180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3" name="object 9423"/>
          <p:cNvSpPr/>
          <p:nvPr/>
        </p:nvSpPr>
        <p:spPr>
          <a:xfrm>
            <a:off x="3855161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4" name="object 9424"/>
          <p:cNvSpPr/>
          <p:nvPr/>
        </p:nvSpPr>
        <p:spPr>
          <a:xfrm>
            <a:off x="3891165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5" name="object 9425"/>
          <p:cNvSpPr/>
          <p:nvPr/>
        </p:nvSpPr>
        <p:spPr>
          <a:xfrm>
            <a:off x="3927157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6" name="object 9426"/>
          <p:cNvSpPr/>
          <p:nvPr/>
        </p:nvSpPr>
        <p:spPr>
          <a:xfrm>
            <a:off x="3963149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7" name="object 9427"/>
          <p:cNvSpPr/>
          <p:nvPr/>
        </p:nvSpPr>
        <p:spPr>
          <a:xfrm>
            <a:off x="3999153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8" name="object 9428"/>
          <p:cNvSpPr/>
          <p:nvPr/>
        </p:nvSpPr>
        <p:spPr>
          <a:xfrm>
            <a:off x="4035145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9" name="object 9429"/>
          <p:cNvSpPr/>
          <p:nvPr/>
        </p:nvSpPr>
        <p:spPr>
          <a:xfrm>
            <a:off x="4071149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0" name="object 9430"/>
          <p:cNvSpPr/>
          <p:nvPr/>
        </p:nvSpPr>
        <p:spPr>
          <a:xfrm>
            <a:off x="4107154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1" name="object 9431"/>
          <p:cNvSpPr/>
          <p:nvPr/>
        </p:nvSpPr>
        <p:spPr>
          <a:xfrm>
            <a:off x="4143133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2" name="object 9432"/>
          <p:cNvSpPr/>
          <p:nvPr/>
        </p:nvSpPr>
        <p:spPr>
          <a:xfrm>
            <a:off x="4179138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3" name="object 9433"/>
          <p:cNvSpPr/>
          <p:nvPr/>
        </p:nvSpPr>
        <p:spPr>
          <a:xfrm>
            <a:off x="4215142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4" name="object 9434"/>
          <p:cNvSpPr/>
          <p:nvPr/>
        </p:nvSpPr>
        <p:spPr>
          <a:xfrm>
            <a:off x="4251134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5" name="object 9435"/>
          <p:cNvSpPr/>
          <p:nvPr/>
        </p:nvSpPr>
        <p:spPr>
          <a:xfrm>
            <a:off x="4287126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6" name="object 9436"/>
          <p:cNvSpPr/>
          <p:nvPr/>
        </p:nvSpPr>
        <p:spPr>
          <a:xfrm>
            <a:off x="4323130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7" name="object 9437"/>
          <p:cNvSpPr/>
          <p:nvPr/>
        </p:nvSpPr>
        <p:spPr>
          <a:xfrm>
            <a:off x="4359109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8" name="object 9438"/>
          <p:cNvSpPr/>
          <p:nvPr/>
        </p:nvSpPr>
        <p:spPr>
          <a:xfrm>
            <a:off x="4395114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9" name="object 9439"/>
          <p:cNvSpPr/>
          <p:nvPr/>
        </p:nvSpPr>
        <p:spPr>
          <a:xfrm>
            <a:off x="4431106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0" name="object 9440"/>
          <p:cNvSpPr/>
          <p:nvPr/>
        </p:nvSpPr>
        <p:spPr>
          <a:xfrm>
            <a:off x="4467110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1" name="object 9441"/>
          <p:cNvSpPr/>
          <p:nvPr/>
        </p:nvSpPr>
        <p:spPr>
          <a:xfrm>
            <a:off x="4503102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2" name="object 9442"/>
          <p:cNvSpPr/>
          <p:nvPr/>
        </p:nvSpPr>
        <p:spPr>
          <a:xfrm>
            <a:off x="4539119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3" name="object 9443"/>
          <p:cNvSpPr/>
          <p:nvPr/>
        </p:nvSpPr>
        <p:spPr>
          <a:xfrm>
            <a:off x="4575111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4" name="object 9444"/>
          <p:cNvSpPr/>
          <p:nvPr/>
        </p:nvSpPr>
        <p:spPr>
          <a:xfrm>
            <a:off x="4611103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5" name="object 9445"/>
          <p:cNvSpPr/>
          <p:nvPr/>
        </p:nvSpPr>
        <p:spPr>
          <a:xfrm>
            <a:off x="4647095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6" name="object 9446"/>
          <p:cNvSpPr/>
          <p:nvPr/>
        </p:nvSpPr>
        <p:spPr>
          <a:xfrm>
            <a:off x="4683099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7" name="object 9447"/>
          <p:cNvSpPr/>
          <p:nvPr/>
        </p:nvSpPr>
        <p:spPr>
          <a:xfrm>
            <a:off x="4719091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8" name="object 9448"/>
          <p:cNvSpPr/>
          <p:nvPr/>
        </p:nvSpPr>
        <p:spPr>
          <a:xfrm>
            <a:off x="4755095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9" name="object 9449"/>
          <p:cNvSpPr/>
          <p:nvPr/>
        </p:nvSpPr>
        <p:spPr>
          <a:xfrm>
            <a:off x="4791100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0" name="object 9450"/>
          <p:cNvSpPr/>
          <p:nvPr/>
        </p:nvSpPr>
        <p:spPr>
          <a:xfrm>
            <a:off x="4827104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1" name="object 9451"/>
          <p:cNvSpPr/>
          <p:nvPr/>
        </p:nvSpPr>
        <p:spPr>
          <a:xfrm>
            <a:off x="4863096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2" name="object 9452"/>
          <p:cNvSpPr/>
          <p:nvPr/>
        </p:nvSpPr>
        <p:spPr>
          <a:xfrm>
            <a:off x="4899088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3" name="object 9453"/>
          <p:cNvSpPr/>
          <p:nvPr/>
        </p:nvSpPr>
        <p:spPr>
          <a:xfrm>
            <a:off x="4935092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4" name="object 9454"/>
          <p:cNvSpPr/>
          <p:nvPr/>
        </p:nvSpPr>
        <p:spPr>
          <a:xfrm>
            <a:off x="4971097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5" name="object 9455"/>
          <p:cNvSpPr/>
          <p:nvPr/>
        </p:nvSpPr>
        <p:spPr>
          <a:xfrm>
            <a:off x="5007090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6" name="object 9456"/>
          <p:cNvSpPr/>
          <p:nvPr/>
        </p:nvSpPr>
        <p:spPr>
          <a:xfrm>
            <a:off x="5043094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7" name="object 9457"/>
          <p:cNvSpPr/>
          <p:nvPr/>
        </p:nvSpPr>
        <p:spPr>
          <a:xfrm>
            <a:off x="5079099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8" name="object 9458"/>
          <p:cNvSpPr/>
          <p:nvPr/>
        </p:nvSpPr>
        <p:spPr>
          <a:xfrm>
            <a:off x="5115091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9" name="object 9459"/>
          <p:cNvSpPr/>
          <p:nvPr/>
        </p:nvSpPr>
        <p:spPr>
          <a:xfrm>
            <a:off x="5151096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0" name="object 9460"/>
          <p:cNvSpPr/>
          <p:nvPr/>
        </p:nvSpPr>
        <p:spPr>
          <a:xfrm>
            <a:off x="5187100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1" name="object 9461"/>
          <p:cNvSpPr/>
          <p:nvPr/>
        </p:nvSpPr>
        <p:spPr>
          <a:xfrm>
            <a:off x="5223104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2" name="object 9462"/>
          <p:cNvSpPr/>
          <p:nvPr/>
        </p:nvSpPr>
        <p:spPr>
          <a:xfrm>
            <a:off x="5259096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3" name="object 9463"/>
          <p:cNvSpPr/>
          <p:nvPr/>
        </p:nvSpPr>
        <p:spPr>
          <a:xfrm>
            <a:off x="5295101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4" name="object 9464"/>
          <p:cNvSpPr/>
          <p:nvPr/>
        </p:nvSpPr>
        <p:spPr>
          <a:xfrm>
            <a:off x="5331105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5" name="object 9465"/>
          <p:cNvSpPr/>
          <p:nvPr/>
        </p:nvSpPr>
        <p:spPr>
          <a:xfrm>
            <a:off x="5367097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6" name="object 9466"/>
          <p:cNvSpPr/>
          <p:nvPr/>
        </p:nvSpPr>
        <p:spPr>
          <a:xfrm>
            <a:off x="5403101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7" name="object 9467"/>
          <p:cNvSpPr/>
          <p:nvPr/>
        </p:nvSpPr>
        <p:spPr>
          <a:xfrm>
            <a:off x="5439093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8" name="object 9468"/>
          <p:cNvSpPr/>
          <p:nvPr/>
        </p:nvSpPr>
        <p:spPr>
          <a:xfrm>
            <a:off x="5475098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9" name="object 9469"/>
          <p:cNvSpPr/>
          <p:nvPr/>
        </p:nvSpPr>
        <p:spPr>
          <a:xfrm>
            <a:off x="5511089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0" name="object 9470"/>
          <p:cNvSpPr/>
          <p:nvPr/>
        </p:nvSpPr>
        <p:spPr>
          <a:xfrm>
            <a:off x="5547094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1" name="object 9471"/>
          <p:cNvSpPr/>
          <p:nvPr/>
        </p:nvSpPr>
        <p:spPr>
          <a:xfrm>
            <a:off x="5583099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2" name="object 9472"/>
          <p:cNvSpPr/>
          <p:nvPr/>
        </p:nvSpPr>
        <p:spPr>
          <a:xfrm>
            <a:off x="5619090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3" name="object 9473"/>
          <p:cNvSpPr/>
          <p:nvPr/>
        </p:nvSpPr>
        <p:spPr>
          <a:xfrm>
            <a:off x="5655095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4" name="object 9474"/>
          <p:cNvSpPr/>
          <p:nvPr/>
        </p:nvSpPr>
        <p:spPr>
          <a:xfrm>
            <a:off x="5691099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5" name="object 9475"/>
          <p:cNvSpPr/>
          <p:nvPr/>
        </p:nvSpPr>
        <p:spPr>
          <a:xfrm>
            <a:off x="5727091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6" name="object 9476"/>
          <p:cNvSpPr/>
          <p:nvPr/>
        </p:nvSpPr>
        <p:spPr>
          <a:xfrm>
            <a:off x="5763096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7" name="object 9477"/>
          <p:cNvSpPr/>
          <p:nvPr/>
        </p:nvSpPr>
        <p:spPr>
          <a:xfrm>
            <a:off x="5799100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8" name="object 9478"/>
          <p:cNvSpPr/>
          <p:nvPr/>
        </p:nvSpPr>
        <p:spPr>
          <a:xfrm>
            <a:off x="5835105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9" name="object 9479"/>
          <p:cNvSpPr/>
          <p:nvPr/>
        </p:nvSpPr>
        <p:spPr>
          <a:xfrm>
            <a:off x="5871097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0" name="object 9480"/>
          <p:cNvSpPr/>
          <p:nvPr/>
        </p:nvSpPr>
        <p:spPr>
          <a:xfrm>
            <a:off x="5907101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1" name="object 9481"/>
          <p:cNvSpPr/>
          <p:nvPr/>
        </p:nvSpPr>
        <p:spPr>
          <a:xfrm>
            <a:off x="5943105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2" name="object 9482"/>
          <p:cNvSpPr/>
          <p:nvPr/>
        </p:nvSpPr>
        <p:spPr>
          <a:xfrm>
            <a:off x="5979097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3" name="object 9483"/>
          <p:cNvSpPr/>
          <p:nvPr/>
        </p:nvSpPr>
        <p:spPr>
          <a:xfrm>
            <a:off x="6015089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4" name="object 9484"/>
          <p:cNvSpPr/>
          <p:nvPr/>
        </p:nvSpPr>
        <p:spPr>
          <a:xfrm>
            <a:off x="6051094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5" name="object 9485"/>
          <p:cNvSpPr/>
          <p:nvPr/>
        </p:nvSpPr>
        <p:spPr>
          <a:xfrm>
            <a:off x="6087098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6" name="object 9486"/>
          <p:cNvSpPr/>
          <p:nvPr/>
        </p:nvSpPr>
        <p:spPr>
          <a:xfrm>
            <a:off x="6123090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7" name="object 9487"/>
          <p:cNvSpPr/>
          <p:nvPr/>
        </p:nvSpPr>
        <p:spPr>
          <a:xfrm>
            <a:off x="6159094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8" name="object 9488"/>
          <p:cNvSpPr/>
          <p:nvPr/>
        </p:nvSpPr>
        <p:spPr>
          <a:xfrm>
            <a:off x="6195099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9" name="object 9489"/>
          <p:cNvSpPr/>
          <p:nvPr/>
        </p:nvSpPr>
        <p:spPr>
          <a:xfrm>
            <a:off x="6231090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0" name="object 9490"/>
          <p:cNvSpPr/>
          <p:nvPr/>
        </p:nvSpPr>
        <p:spPr>
          <a:xfrm>
            <a:off x="6267095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1" name="object 9491"/>
          <p:cNvSpPr/>
          <p:nvPr/>
        </p:nvSpPr>
        <p:spPr>
          <a:xfrm>
            <a:off x="6303100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2" name="object 9492"/>
          <p:cNvSpPr/>
          <p:nvPr/>
        </p:nvSpPr>
        <p:spPr>
          <a:xfrm>
            <a:off x="6339092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3" name="object 9493"/>
          <p:cNvSpPr/>
          <p:nvPr/>
        </p:nvSpPr>
        <p:spPr>
          <a:xfrm>
            <a:off x="6375096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4" name="object 9494"/>
          <p:cNvSpPr/>
          <p:nvPr/>
        </p:nvSpPr>
        <p:spPr>
          <a:xfrm>
            <a:off x="6411100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5" name="object 9495"/>
          <p:cNvSpPr/>
          <p:nvPr/>
        </p:nvSpPr>
        <p:spPr>
          <a:xfrm>
            <a:off x="6447105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6" name="object 9496"/>
          <p:cNvSpPr/>
          <p:nvPr/>
        </p:nvSpPr>
        <p:spPr>
          <a:xfrm>
            <a:off x="6483097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7" name="object 9497"/>
          <p:cNvSpPr/>
          <p:nvPr/>
        </p:nvSpPr>
        <p:spPr>
          <a:xfrm>
            <a:off x="6519102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8" name="object 9498"/>
          <p:cNvSpPr/>
          <p:nvPr/>
        </p:nvSpPr>
        <p:spPr>
          <a:xfrm>
            <a:off x="6555106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9" name="object 9499"/>
          <p:cNvSpPr/>
          <p:nvPr/>
        </p:nvSpPr>
        <p:spPr>
          <a:xfrm>
            <a:off x="6591097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0" name="object 9500"/>
          <p:cNvSpPr/>
          <p:nvPr/>
        </p:nvSpPr>
        <p:spPr>
          <a:xfrm>
            <a:off x="6627090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1" name="object 9501"/>
          <p:cNvSpPr/>
          <p:nvPr/>
        </p:nvSpPr>
        <p:spPr>
          <a:xfrm>
            <a:off x="6663094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2" name="object 9502"/>
          <p:cNvSpPr/>
          <p:nvPr/>
        </p:nvSpPr>
        <p:spPr>
          <a:xfrm>
            <a:off x="6699098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3" name="object 9503"/>
          <p:cNvSpPr/>
          <p:nvPr/>
        </p:nvSpPr>
        <p:spPr>
          <a:xfrm>
            <a:off x="6735090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4" name="object 9504"/>
          <p:cNvSpPr/>
          <p:nvPr/>
        </p:nvSpPr>
        <p:spPr>
          <a:xfrm>
            <a:off x="6771095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5" name="object 9505"/>
          <p:cNvSpPr/>
          <p:nvPr/>
        </p:nvSpPr>
        <p:spPr>
          <a:xfrm>
            <a:off x="6807100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6" name="object 9506"/>
          <p:cNvSpPr/>
          <p:nvPr/>
        </p:nvSpPr>
        <p:spPr>
          <a:xfrm>
            <a:off x="6843091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7" name="object 9507"/>
          <p:cNvSpPr/>
          <p:nvPr/>
        </p:nvSpPr>
        <p:spPr>
          <a:xfrm>
            <a:off x="6879095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8" name="object 9508"/>
          <p:cNvSpPr/>
          <p:nvPr/>
        </p:nvSpPr>
        <p:spPr>
          <a:xfrm>
            <a:off x="6915100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9" name="object 9509"/>
          <p:cNvSpPr/>
          <p:nvPr/>
        </p:nvSpPr>
        <p:spPr>
          <a:xfrm>
            <a:off x="6951105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0" name="object 9510"/>
          <p:cNvSpPr/>
          <p:nvPr/>
        </p:nvSpPr>
        <p:spPr>
          <a:xfrm>
            <a:off x="6987096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1" name="object 9511"/>
          <p:cNvSpPr/>
          <p:nvPr/>
        </p:nvSpPr>
        <p:spPr>
          <a:xfrm>
            <a:off x="7023101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2" name="object 9512"/>
          <p:cNvSpPr/>
          <p:nvPr/>
        </p:nvSpPr>
        <p:spPr>
          <a:xfrm>
            <a:off x="7059105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3" name="object 9513"/>
          <p:cNvSpPr/>
          <p:nvPr/>
        </p:nvSpPr>
        <p:spPr>
          <a:xfrm>
            <a:off x="7095097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4" name="object 9514"/>
          <p:cNvSpPr/>
          <p:nvPr/>
        </p:nvSpPr>
        <p:spPr>
          <a:xfrm>
            <a:off x="7131101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5" name="object 9515"/>
          <p:cNvSpPr/>
          <p:nvPr/>
        </p:nvSpPr>
        <p:spPr>
          <a:xfrm>
            <a:off x="7167093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6" name="object 9516"/>
          <p:cNvSpPr/>
          <p:nvPr/>
        </p:nvSpPr>
        <p:spPr>
          <a:xfrm>
            <a:off x="7203098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7" name="object 9517"/>
          <p:cNvSpPr/>
          <p:nvPr/>
        </p:nvSpPr>
        <p:spPr>
          <a:xfrm>
            <a:off x="7239089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8" name="object 9518"/>
          <p:cNvSpPr/>
          <p:nvPr/>
        </p:nvSpPr>
        <p:spPr>
          <a:xfrm>
            <a:off x="7275094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9" name="object 9519"/>
          <p:cNvSpPr/>
          <p:nvPr/>
        </p:nvSpPr>
        <p:spPr>
          <a:xfrm>
            <a:off x="7311099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0" name="object 9520"/>
          <p:cNvSpPr/>
          <p:nvPr/>
        </p:nvSpPr>
        <p:spPr>
          <a:xfrm>
            <a:off x="7347103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1" name="object 9521"/>
          <p:cNvSpPr/>
          <p:nvPr/>
        </p:nvSpPr>
        <p:spPr>
          <a:xfrm>
            <a:off x="7383095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2" name="object 9522"/>
          <p:cNvSpPr/>
          <p:nvPr/>
        </p:nvSpPr>
        <p:spPr>
          <a:xfrm>
            <a:off x="7419099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3" name="object 9523"/>
          <p:cNvSpPr/>
          <p:nvPr/>
        </p:nvSpPr>
        <p:spPr>
          <a:xfrm>
            <a:off x="7455104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4" name="object 9524"/>
          <p:cNvSpPr/>
          <p:nvPr/>
        </p:nvSpPr>
        <p:spPr>
          <a:xfrm>
            <a:off x="7491096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5" name="object 9525"/>
          <p:cNvSpPr/>
          <p:nvPr/>
        </p:nvSpPr>
        <p:spPr>
          <a:xfrm>
            <a:off x="7527101" y="1970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6" name="object 9526"/>
          <p:cNvSpPr/>
          <p:nvPr/>
        </p:nvSpPr>
        <p:spPr>
          <a:xfrm>
            <a:off x="3711119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7" name="object 9527"/>
          <p:cNvSpPr/>
          <p:nvPr/>
        </p:nvSpPr>
        <p:spPr>
          <a:xfrm>
            <a:off x="374712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8" name="object 9528"/>
          <p:cNvSpPr/>
          <p:nvPr/>
        </p:nvSpPr>
        <p:spPr>
          <a:xfrm>
            <a:off x="3783115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9" name="object 9529"/>
          <p:cNvSpPr/>
          <p:nvPr/>
        </p:nvSpPr>
        <p:spPr>
          <a:xfrm>
            <a:off x="3819119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0" name="object 9530"/>
          <p:cNvSpPr/>
          <p:nvPr/>
        </p:nvSpPr>
        <p:spPr>
          <a:xfrm>
            <a:off x="3855098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1" name="object 9531"/>
          <p:cNvSpPr/>
          <p:nvPr/>
        </p:nvSpPr>
        <p:spPr>
          <a:xfrm>
            <a:off x="389110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2" name="object 9532"/>
          <p:cNvSpPr/>
          <p:nvPr/>
        </p:nvSpPr>
        <p:spPr>
          <a:xfrm>
            <a:off x="3927095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3" name="object 9533"/>
          <p:cNvSpPr/>
          <p:nvPr/>
        </p:nvSpPr>
        <p:spPr>
          <a:xfrm>
            <a:off x="3963087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4" name="object 9534"/>
          <p:cNvSpPr/>
          <p:nvPr/>
        </p:nvSpPr>
        <p:spPr>
          <a:xfrm>
            <a:off x="3999091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5" name="object 9535"/>
          <p:cNvSpPr/>
          <p:nvPr/>
        </p:nvSpPr>
        <p:spPr>
          <a:xfrm>
            <a:off x="403508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6" name="object 9536"/>
          <p:cNvSpPr/>
          <p:nvPr/>
        </p:nvSpPr>
        <p:spPr>
          <a:xfrm>
            <a:off x="4071087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7" name="object 9537"/>
          <p:cNvSpPr/>
          <p:nvPr/>
        </p:nvSpPr>
        <p:spPr>
          <a:xfrm>
            <a:off x="4107092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8" name="object 9538"/>
          <p:cNvSpPr/>
          <p:nvPr/>
        </p:nvSpPr>
        <p:spPr>
          <a:xfrm>
            <a:off x="4143071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9" name="object 9539"/>
          <p:cNvSpPr/>
          <p:nvPr/>
        </p:nvSpPr>
        <p:spPr>
          <a:xfrm>
            <a:off x="4179075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0" name="object 9540"/>
          <p:cNvSpPr/>
          <p:nvPr/>
        </p:nvSpPr>
        <p:spPr>
          <a:xfrm>
            <a:off x="4215080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1" name="object 9541"/>
          <p:cNvSpPr/>
          <p:nvPr/>
        </p:nvSpPr>
        <p:spPr>
          <a:xfrm>
            <a:off x="4251072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2" name="object 9542"/>
          <p:cNvSpPr/>
          <p:nvPr/>
        </p:nvSpPr>
        <p:spPr>
          <a:xfrm>
            <a:off x="428706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3" name="object 9543"/>
          <p:cNvSpPr/>
          <p:nvPr/>
        </p:nvSpPr>
        <p:spPr>
          <a:xfrm>
            <a:off x="4323068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4" name="object 9544"/>
          <p:cNvSpPr/>
          <p:nvPr/>
        </p:nvSpPr>
        <p:spPr>
          <a:xfrm>
            <a:off x="4359047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5" name="object 9545"/>
          <p:cNvSpPr/>
          <p:nvPr/>
        </p:nvSpPr>
        <p:spPr>
          <a:xfrm>
            <a:off x="4395052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6" name="object 9546"/>
          <p:cNvSpPr/>
          <p:nvPr/>
        </p:nvSpPr>
        <p:spPr>
          <a:xfrm>
            <a:off x="443104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7" name="object 9547"/>
          <p:cNvSpPr/>
          <p:nvPr/>
        </p:nvSpPr>
        <p:spPr>
          <a:xfrm>
            <a:off x="4467048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8" name="object 9548"/>
          <p:cNvSpPr/>
          <p:nvPr/>
        </p:nvSpPr>
        <p:spPr>
          <a:xfrm>
            <a:off x="4503040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9" name="object 9549"/>
          <p:cNvSpPr/>
          <p:nvPr/>
        </p:nvSpPr>
        <p:spPr>
          <a:xfrm>
            <a:off x="4539057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0" name="object 9550"/>
          <p:cNvSpPr/>
          <p:nvPr/>
        </p:nvSpPr>
        <p:spPr>
          <a:xfrm>
            <a:off x="4575049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1" name="object 9551"/>
          <p:cNvSpPr/>
          <p:nvPr/>
        </p:nvSpPr>
        <p:spPr>
          <a:xfrm>
            <a:off x="4611041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2" name="object 9552"/>
          <p:cNvSpPr/>
          <p:nvPr/>
        </p:nvSpPr>
        <p:spPr>
          <a:xfrm>
            <a:off x="464703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3" name="object 9553"/>
          <p:cNvSpPr/>
          <p:nvPr/>
        </p:nvSpPr>
        <p:spPr>
          <a:xfrm>
            <a:off x="4683037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4" name="object 9554"/>
          <p:cNvSpPr/>
          <p:nvPr/>
        </p:nvSpPr>
        <p:spPr>
          <a:xfrm>
            <a:off x="4719029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5" name="object 9555"/>
          <p:cNvSpPr/>
          <p:nvPr/>
        </p:nvSpPr>
        <p:spPr>
          <a:xfrm>
            <a:off x="475503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6" name="object 9556"/>
          <p:cNvSpPr/>
          <p:nvPr/>
        </p:nvSpPr>
        <p:spPr>
          <a:xfrm>
            <a:off x="4791039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7" name="object 9557"/>
          <p:cNvSpPr/>
          <p:nvPr/>
        </p:nvSpPr>
        <p:spPr>
          <a:xfrm>
            <a:off x="4827042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8" name="object 9558"/>
          <p:cNvSpPr/>
          <p:nvPr/>
        </p:nvSpPr>
        <p:spPr>
          <a:xfrm>
            <a:off x="4863035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9" name="object 9559"/>
          <p:cNvSpPr/>
          <p:nvPr/>
        </p:nvSpPr>
        <p:spPr>
          <a:xfrm>
            <a:off x="4899026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0" name="object 9560"/>
          <p:cNvSpPr/>
          <p:nvPr/>
        </p:nvSpPr>
        <p:spPr>
          <a:xfrm>
            <a:off x="4935032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1" name="object 9561"/>
          <p:cNvSpPr/>
          <p:nvPr/>
        </p:nvSpPr>
        <p:spPr>
          <a:xfrm>
            <a:off x="4971036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2" name="object 9562"/>
          <p:cNvSpPr/>
          <p:nvPr/>
        </p:nvSpPr>
        <p:spPr>
          <a:xfrm>
            <a:off x="5007028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3" name="object 9563"/>
          <p:cNvSpPr/>
          <p:nvPr/>
        </p:nvSpPr>
        <p:spPr>
          <a:xfrm>
            <a:off x="5043032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4" name="object 9564"/>
          <p:cNvSpPr/>
          <p:nvPr/>
        </p:nvSpPr>
        <p:spPr>
          <a:xfrm>
            <a:off x="5079037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5" name="object 9565"/>
          <p:cNvSpPr/>
          <p:nvPr/>
        </p:nvSpPr>
        <p:spPr>
          <a:xfrm>
            <a:off x="5115029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6" name="object 9566"/>
          <p:cNvSpPr/>
          <p:nvPr/>
        </p:nvSpPr>
        <p:spPr>
          <a:xfrm>
            <a:off x="515103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7" name="object 9567"/>
          <p:cNvSpPr/>
          <p:nvPr/>
        </p:nvSpPr>
        <p:spPr>
          <a:xfrm>
            <a:off x="5187038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8" name="object 9568"/>
          <p:cNvSpPr/>
          <p:nvPr/>
        </p:nvSpPr>
        <p:spPr>
          <a:xfrm>
            <a:off x="5223042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9" name="object 9569"/>
          <p:cNvSpPr/>
          <p:nvPr/>
        </p:nvSpPr>
        <p:spPr>
          <a:xfrm>
            <a:off x="5259034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0" name="object 9570"/>
          <p:cNvSpPr/>
          <p:nvPr/>
        </p:nvSpPr>
        <p:spPr>
          <a:xfrm>
            <a:off x="5295038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1" name="object 9571"/>
          <p:cNvSpPr/>
          <p:nvPr/>
        </p:nvSpPr>
        <p:spPr>
          <a:xfrm>
            <a:off x="533104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2" name="object 9572"/>
          <p:cNvSpPr/>
          <p:nvPr/>
        </p:nvSpPr>
        <p:spPr>
          <a:xfrm>
            <a:off x="5367035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3" name="object 9573"/>
          <p:cNvSpPr/>
          <p:nvPr/>
        </p:nvSpPr>
        <p:spPr>
          <a:xfrm>
            <a:off x="5403039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4" name="object 9574"/>
          <p:cNvSpPr/>
          <p:nvPr/>
        </p:nvSpPr>
        <p:spPr>
          <a:xfrm>
            <a:off x="5439031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5" name="object 9575"/>
          <p:cNvSpPr/>
          <p:nvPr/>
        </p:nvSpPr>
        <p:spPr>
          <a:xfrm>
            <a:off x="5475035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6" name="object 9576"/>
          <p:cNvSpPr/>
          <p:nvPr/>
        </p:nvSpPr>
        <p:spPr>
          <a:xfrm>
            <a:off x="5511027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7" name="object 9577"/>
          <p:cNvSpPr/>
          <p:nvPr/>
        </p:nvSpPr>
        <p:spPr>
          <a:xfrm>
            <a:off x="5547032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8" name="object 9578"/>
          <p:cNvSpPr/>
          <p:nvPr/>
        </p:nvSpPr>
        <p:spPr>
          <a:xfrm>
            <a:off x="5583036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9" name="object 9579"/>
          <p:cNvSpPr/>
          <p:nvPr/>
        </p:nvSpPr>
        <p:spPr>
          <a:xfrm>
            <a:off x="5619028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0" name="object 9580"/>
          <p:cNvSpPr/>
          <p:nvPr/>
        </p:nvSpPr>
        <p:spPr>
          <a:xfrm>
            <a:off x="565503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1" name="object 9581"/>
          <p:cNvSpPr/>
          <p:nvPr/>
        </p:nvSpPr>
        <p:spPr>
          <a:xfrm>
            <a:off x="5691037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2" name="object 9582"/>
          <p:cNvSpPr/>
          <p:nvPr/>
        </p:nvSpPr>
        <p:spPr>
          <a:xfrm>
            <a:off x="5727029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3" name="object 9583"/>
          <p:cNvSpPr/>
          <p:nvPr/>
        </p:nvSpPr>
        <p:spPr>
          <a:xfrm>
            <a:off x="576303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4" name="object 9584"/>
          <p:cNvSpPr/>
          <p:nvPr/>
        </p:nvSpPr>
        <p:spPr>
          <a:xfrm>
            <a:off x="5799038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5" name="object 9585"/>
          <p:cNvSpPr/>
          <p:nvPr/>
        </p:nvSpPr>
        <p:spPr>
          <a:xfrm>
            <a:off x="583504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6" name="object 9586"/>
          <p:cNvSpPr/>
          <p:nvPr/>
        </p:nvSpPr>
        <p:spPr>
          <a:xfrm>
            <a:off x="5871034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7" name="object 9587"/>
          <p:cNvSpPr/>
          <p:nvPr/>
        </p:nvSpPr>
        <p:spPr>
          <a:xfrm>
            <a:off x="5907039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8" name="object 9588"/>
          <p:cNvSpPr/>
          <p:nvPr/>
        </p:nvSpPr>
        <p:spPr>
          <a:xfrm>
            <a:off x="594304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9" name="object 9589"/>
          <p:cNvSpPr/>
          <p:nvPr/>
        </p:nvSpPr>
        <p:spPr>
          <a:xfrm>
            <a:off x="5979035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0" name="object 9590"/>
          <p:cNvSpPr/>
          <p:nvPr/>
        </p:nvSpPr>
        <p:spPr>
          <a:xfrm>
            <a:off x="6015027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1" name="object 9591"/>
          <p:cNvSpPr/>
          <p:nvPr/>
        </p:nvSpPr>
        <p:spPr>
          <a:xfrm>
            <a:off x="6051031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2" name="object 9592"/>
          <p:cNvSpPr/>
          <p:nvPr/>
        </p:nvSpPr>
        <p:spPr>
          <a:xfrm>
            <a:off x="6087036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3" name="object 9593"/>
          <p:cNvSpPr/>
          <p:nvPr/>
        </p:nvSpPr>
        <p:spPr>
          <a:xfrm>
            <a:off x="6123028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4" name="object 9594"/>
          <p:cNvSpPr/>
          <p:nvPr/>
        </p:nvSpPr>
        <p:spPr>
          <a:xfrm>
            <a:off x="6159032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5" name="object 9595"/>
          <p:cNvSpPr/>
          <p:nvPr/>
        </p:nvSpPr>
        <p:spPr>
          <a:xfrm>
            <a:off x="6195036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6" name="object 9596"/>
          <p:cNvSpPr/>
          <p:nvPr/>
        </p:nvSpPr>
        <p:spPr>
          <a:xfrm>
            <a:off x="6231028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7" name="object 9597"/>
          <p:cNvSpPr/>
          <p:nvPr/>
        </p:nvSpPr>
        <p:spPr>
          <a:xfrm>
            <a:off x="626703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8" name="object 9598"/>
          <p:cNvSpPr/>
          <p:nvPr/>
        </p:nvSpPr>
        <p:spPr>
          <a:xfrm>
            <a:off x="6303037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9" name="object 9599"/>
          <p:cNvSpPr/>
          <p:nvPr/>
        </p:nvSpPr>
        <p:spPr>
          <a:xfrm>
            <a:off x="6339029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0" name="object 9600"/>
          <p:cNvSpPr/>
          <p:nvPr/>
        </p:nvSpPr>
        <p:spPr>
          <a:xfrm>
            <a:off x="6375034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1" name="object 9601"/>
          <p:cNvSpPr/>
          <p:nvPr/>
        </p:nvSpPr>
        <p:spPr>
          <a:xfrm>
            <a:off x="6411038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2" name="object 9602"/>
          <p:cNvSpPr/>
          <p:nvPr/>
        </p:nvSpPr>
        <p:spPr>
          <a:xfrm>
            <a:off x="644704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3" name="object 9603"/>
          <p:cNvSpPr/>
          <p:nvPr/>
        </p:nvSpPr>
        <p:spPr>
          <a:xfrm>
            <a:off x="6483174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4" name="object 9604"/>
          <p:cNvSpPr/>
          <p:nvPr/>
        </p:nvSpPr>
        <p:spPr>
          <a:xfrm>
            <a:off x="6519179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5" name="object 9605"/>
          <p:cNvSpPr/>
          <p:nvPr/>
        </p:nvSpPr>
        <p:spPr>
          <a:xfrm>
            <a:off x="655518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6" name="object 9606"/>
          <p:cNvSpPr/>
          <p:nvPr/>
        </p:nvSpPr>
        <p:spPr>
          <a:xfrm>
            <a:off x="6591175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7" name="object 9607"/>
          <p:cNvSpPr/>
          <p:nvPr/>
        </p:nvSpPr>
        <p:spPr>
          <a:xfrm>
            <a:off x="6627167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8" name="object 9608"/>
          <p:cNvSpPr/>
          <p:nvPr/>
        </p:nvSpPr>
        <p:spPr>
          <a:xfrm>
            <a:off x="666317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9" name="object 9609"/>
          <p:cNvSpPr/>
          <p:nvPr/>
        </p:nvSpPr>
        <p:spPr>
          <a:xfrm>
            <a:off x="6699176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0" name="object 9610"/>
          <p:cNvSpPr/>
          <p:nvPr/>
        </p:nvSpPr>
        <p:spPr>
          <a:xfrm>
            <a:off x="6735167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1" name="object 9611"/>
          <p:cNvSpPr/>
          <p:nvPr/>
        </p:nvSpPr>
        <p:spPr>
          <a:xfrm>
            <a:off x="6771172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2" name="object 9612"/>
          <p:cNvSpPr/>
          <p:nvPr/>
        </p:nvSpPr>
        <p:spPr>
          <a:xfrm>
            <a:off x="6807178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3" name="object 9613"/>
          <p:cNvSpPr/>
          <p:nvPr/>
        </p:nvSpPr>
        <p:spPr>
          <a:xfrm>
            <a:off x="6843169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4" name="object 9614"/>
          <p:cNvSpPr/>
          <p:nvPr/>
        </p:nvSpPr>
        <p:spPr>
          <a:xfrm>
            <a:off x="687917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5" name="object 9615"/>
          <p:cNvSpPr/>
          <p:nvPr/>
        </p:nvSpPr>
        <p:spPr>
          <a:xfrm>
            <a:off x="6915177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6" name="object 9616"/>
          <p:cNvSpPr/>
          <p:nvPr/>
        </p:nvSpPr>
        <p:spPr>
          <a:xfrm>
            <a:off x="695118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7" name="object 9617"/>
          <p:cNvSpPr/>
          <p:nvPr/>
        </p:nvSpPr>
        <p:spPr>
          <a:xfrm>
            <a:off x="6987174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8" name="object 9618"/>
          <p:cNvSpPr/>
          <p:nvPr/>
        </p:nvSpPr>
        <p:spPr>
          <a:xfrm>
            <a:off x="7023179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9" name="object 9619"/>
          <p:cNvSpPr/>
          <p:nvPr/>
        </p:nvSpPr>
        <p:spPr>
          <a:xfrm>
            <a:off x="705918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0" name="object 9620"/>
          <p:cNvSpPr/>
          <p:nvPr/>
        </p:nvSpPr>
        <p:spPr>
          <a:xfrm>
            <a:off x="7095176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1" name="object 9621"/>
          <p:cNvSpPr/>
          <p:nvPr/>
        </p:nvSpPr>
        <p:spPr>
          <a:xfrm>
            <a:off x="7131179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2" name="object 9622"/>
          <p:cNvSpPr/>
          <p:nvPr/>
        </p:nvSpPr>
        <p:spPr>
          <a:xfrm>
            <a:off x="7167171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3" name="object 9623"/>
          <p:cNvSpPr/>
          <p:nvPr/>
        </p:nvSpPr>
        <p:spPr>
          <a:xfrm>
            <a:off x="7203175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4" name="object 9624"/>
          <p:cNvSpPr/>
          <p:nvPr/>
        </p:nvSpPr>
        <p:spPr>
          <a:xfrm>
            <a:off x="7239168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5" name="object 9625"/>
          <p:cNvSpPr/>
          <p:nvPr/>
        </p:nvSpPr>
        <p:spPr>
          <a:xfrm>
            <a:off x="7275172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6" name="object 9626"/>
          <p:cNvSpPr/>
          <p:nvPr/>
        </p:nvSpPr>
        <p:spPr>
          <a:xfrm>
            <a:off x="7311176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7" name="object 9627"/>
          <p:cNvSpPr/>
          <p:nvPr/>
        </p:nvSpPr>
        <p:spPr>
          <a:xfrm>
            <a:off x="7347180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8" name="object 9628"/>
          <p:cNvSpPr/>
          <p:nvPr/>
        </p:nvSpPr>
        <p:spPr>
          <a:xfrm>
            <a:off x="7383174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9" name="object 9629"/>
          <p:cNvSpPr/>
          <p:nvPr/>
        </p:nvSpPr>
        <p:spPr>
          <a:xfrm>
            <a:off x="7419177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0" name="object 9630"/>
          <p:cNvSpPr/>
          <p:nvPr/>
        </p:nvSpPr>
        <p:spPr>
          <a:xfrm>
            <a:off x="7455182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  <a:lnTo>
                  <a:pt x="35991" y="0"/>
                </a:lnTo>
                <a:lnTo>
                  <a:pt x="35991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1" name="object 9631"/>
          <p:cNvSpPr/>
          <p:nvPr/>
        </p:nvSpPr>
        <p:spPr>
          <a:xfrm>
            <a:off x="7491173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2" name="object 9632"/>
          <p:cNvSpPr/>
          <p:nvPr/>
        </p:nvSpPr>
        <p:spPr>
          <a:xfrm>
            <a:off x="7527178" y="19341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6004"/>
                </a:moveTo>
                <a:lnTo>
                  <a:pt x="0" y="36004"/>
                </a:lnTo>
                <a:lnTo>
                  <a:pt x="0" y="0"/>
                </a:lnTo>
                <a:lnTo>
                  <a:pt x="36004" y="0"/>
                </a:lnTo>
                <a:lnTo>
                  <a:pt x="36004" y="36004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3" name="object 9633"/>
          <p:cNvSpPr/>
          <p:nvPr/>
        </p:nvSpPr>
        <p:spPr>
          <a:xfrm>
            <a:off x="3711196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4" name="object 9634"/>
          <p:cNvSpPr/>
          <p:nvPr/>
        </p:nvSpPr>
        <p:spPr>
          <a:xfrm>
            <a:off x="3747188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5" name="object 9635"/>
          <p:cNvSpPr/>
          <p:nvPr/>
        </p:nvSpPr>
        <p:spPr>
          <a:xfrm>
            <a:off x="3783192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6" name="object 9636"/>
          <p:cNvSpPr/>
          <p:nvPr/>
        </p:nvSpPr>
        <p:spPr>
          <a:xfrm>
            <a:off x="3819184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7" name="object 9637"/>
          <p:cNvSpPr/>
          <p:nvPr/>
        </p:nvSpPr>
        <p:spPr>
          <a:xfrm>
            <a:off x="3855176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8" name="object 9638"/>
          <p:cNvSpPr/>
          <p:nvPr/>
        </p:nvSpPr>
        <p:spPr>
          <a:xfrm>
            <a:off x="3891181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9" name="object 9639"/>
          <p:cNvSpPr/>
          <p:nvPr/>
        </p:nvSpPr>
        <p:spPr>
          <a:xfrm>
            <a:off x="3927172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0" name="object 9640"/>
          <p:cNvSpPr/>
          <p:nvPr/>
        </p:nvSpPr>
        <p:spPr>
          <a:xfrm>
            <a:off x="3963177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1" name="object 9641"/>
          <p:cNvSpPr/>
          <p:nvPr/>
        </p:nvSpPr>
        <p:spPr>
          <a:xfrm>
            <a:off x="3999169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2" name="object 9642"/>
          <p:cNvSpPr/>
          <p:nvPr/>
        </p:nvSpPr>
        <p:spPr>
          <a:xfrm>
            <a:off x="4035173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3" name="object 9643"/>
          <p:cNvSpPr/>
          <p:nvPr/>
        </p:nvSpPr>
        <p:spPr>
          <a:xfrm>
            <a:off x="4071165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4" name="object 9644"/>
          <p:cNvSpPr/>
          <p:nvPr/>
        </p:nvSpPr>
        <p:spPr>
          <a:xfrm>
            <a:off x="4107169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5" name="object 9645"/>
          <p:cNvSpPr/>
          <p:nvPr/>
        </p:nvSpPr>
        <p:spPr>
          <a:xfrm>
            <a:off x="4143149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6" name="object 9646"/>
          <p:cNvSpPr/>
          <p:nvPr/>
        </p:nvSpPr>
        <p:spPr>
          <a:xfrm>
            <a:off x="4179153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7" name="object 9647"/>
          <p:cNvSpPr/>
          <p:nvPr/>
        </p:nvSpPr>
        <p:spPr>
          <a:xfrm>
            <a:off x="4215157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8" name="object 9648"/>
          <p:cNvSpPr/>
          <p:nvPr/>
        </p:nvSpPr>
        <p:spPr>
          <a:xfrm>
            <a:off x="4251138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9" name="object 9649"/>
          <p:cNvSpPr/>
          <p:nvPr/>
        </p:nvSpPr>
        <p:spPr>
          <a:xfrm>
            <a:off x="4287141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0" name="object 9650"/>
          <p:cNvSpPr/>
          <p:nvPr/>
        </p:nvSpPr>
        <p:spPr>
          <a:xfrm>
            <a:off x="4323147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1" name="object 9651"/>
          <p:cNvSpPr/>
          <p:nvPr/>
        </p:nvSpPr>
        <p:spPr>
          <a:xfrm>
            <a:off x="4359125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2" name="object 9652"/>
          <p:cNvSpPr/>
          <p:nvPr/>
        </p:nvSpPr>
        <p:spPr>
          <a:xfrm>
            <a:off x="4395130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3" name="object 9653"/>
          <p:cNvSpPr/>
          <p:nvPr/>
        </p:nvSpPr>
        <p:spPr>
          <a:xfrm>
            <a:off x="4431121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4" name="object 9654"/>
          <p:cNvSpPr/>
          <p:nvPr/>
        </p:nvSpPr>
        <p:spPr>
          <a:xfrm>
            <a:off x="4467125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5" name="object 9655"/>
          <p:cNvSpPr/>
          <p:nvPr/>
        </p:nvSpPr>
        <p:spPr>
          <a:xfrm>
            <a:off x="4503118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6" name="object 9656"/>
          <p:cNvSpPr/>
          <p:nvPr/>
        </p:nvSpPr>
        <p:spPr>
          <a:xfrm>
            <a:off x="4539123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7" name="object 9657"/>
          <p:cNvSpPr/>
          <p:nvPr/>
        </p:nvSpPr>
        <p:spPr>
          <a:xfrm>
            <a:off x="4575128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8" name="object 9658"/>
          <p:cNvSpPr/>
          <p:nvPr/>
        </p:nvSpPr>
        <p:spPr>
          <a:xfrm>
            <a:off x="4611119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9" name="object 9659"/>
          <p:cNvSpPr/>
          <p:nvPr/>
        </p:nvSpPr>
        <p:spPr>
          <a:xfrm>
            <a:off x="4647111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0" name="object 9660"/>
          <p:cNvSpPr/>
          <p:nvPr/>
        </p:nvSpPr>
        <p:spPr>
          <a:xfrm>
            <a:off x="4683116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1" name="object 9661"/>
          <p:cNvSpPr/>
          <p:nvPr/>
        </p:nvSpPr>
        <p:spPr>
          <a:xfrm>
            <a:off x="4719108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2" name="object 9662"/>
          <p:cNvSpPr/>
          <p:nvPr/>
        </p:nvSpPr>
        <p:spPr>
          <a:xfrm>
            <a:off x="4755112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3" name="object 9663"/>
          <p:cNvSpPr/>
          <p:nvPr/>
        </p:nvSpPr>
        <p:spPr>
          <a:xfrm>
            <a:off x="4791116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4" name="object 9664"/>
          <p:cNvSpPr/>
          <p:nvPr/>
        </p:nvSpPr>
        <p:spPr>
          <a:xfrm>
            <a:off x="4827121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5" name="object 9665"/>
          <p:cNvSpPr/>
          <p:nvPr/>
        </p:nvSpPr>
        <p:spPr>
          <a:xfrm>
            <a:off x="4863113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6" name="object 9666"/>
          <p:cNvSpPr/>
          <p:nvPr/>
        </p:nvSpPr>
        <p:spPr>
          <a:xfrm>
            <a:off x="4899104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7" name="object 9667"/>
          <p:cNvSpPr/>
          <p:nvPr/>
        </p:nvSpPr>
        <p:spPr>
          <a:xfrm>
            <a:off x="4935109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8" name="object 9668"/>
          <p:cNvSpPr/>
          <p:nvPr/>
        </p:nvSpPr>
        <p:spPr>
          <a:xfrm>
            <a:off x="4971114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9" name="object 9669"/>
          <p:cNvSpPr/>
          <p:nvPr/>
        </p:nvSpPr>
        <p:spPr>
          <a:xfrm>
            <a:off x="5007105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0" name="object 9670"/>
          <p:cNvSpPr/>
          <p:nvPr/>
        </p:nvSpPr>
        <p:spPr>
          <a:xfrm>
            <a:off x="5043110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1" name="object 9671"/>
          <p:cNvSpPr/>
          <p:nvPr/>
        </p:nvSpPr>
        <p:spPr>
          <a:xfrm>
            <a:off x="5079114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2" name="object 9672"/>
          <p:cNvSpPr/>
          <p:nvPr/>
        </p:nvSpPr>
        <p:spPr>
          <a:xfrm>
            <a:off x="5115106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3" name="object 9673"/>
          <p:cNvSpPr/>
          <p:nvPr/>
        </p:nvSpPr>
        <p:spPr>
          <a:xfrm>
            <a:off x="5151111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4" name="object 9674"/>
          <p:cNvSpPr/>
          <p:nvPr/>
        </p:nvSpPr>
        <p:spPr>
          <a:xfrm>
            <a:off x="5187115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5" name="object 9675"/>
          <p:cNvSpPr/>
          <p:nvPr/>
        </p:nvSpPr>
        <p:spPr>
          <a:xfrm>
            <a:off x="5223119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6" name="object 9676"/>
          <p:cNvSpPr/>
          <p:nvPr/>
        </p:nvSpPr>
        <p:spPr>
          <a:xfrm>
            <a:off x="5259113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7" name="object 9677"/>
          <p:cNvSpPr/>
          <p:nvPr/>
        </p:nvSpPr>
        <p:spPr>
          <a:xfrm>
            <a:off x="5295116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8" name="object 9678"/>
          <p:cNvSpPr/>
          <p:nvPr/>
        </p:nvSpPr>
        <p:spPr>
          <a:xfrm>
            <a:off x="5331122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9" name="object 9679"/>
          <p:cNvSpPr/>
          <p:nvPr/>
        </p:nvSpPr>
        <p:spPr>
          <a:xfrm>
            <a:off x="5367113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0" name="object 9680"/>
          <p:cNvSpPr/>
          <p:nvPr/>
        </p:nvSpPr>
        <p:spPr>
          <a:xfrm>
            <a:off x="5403118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1" name="object 9681"/>
          <p:cNvSpPr/>
          <p:nvPr/>
        </p:nvSpPr>
        <p:spPr>
          <a:xfrm>
            <a:off x="5439110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2" name="object 9682"/>
          <p:cNvSpPr/>
          <p:nvPr/>
        </p:nvSpPr>
        <p:spPr>
          <a:xfrm>
            <a:off x="5475114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3" name="object 9683"/>
          <p:cNvSpPr/>
          <p:nvPr/>
        </p:nvSpPr>
        <p:spPr>
          <a:xfrm>
            <a:off x="5511106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4" name="object 9684"/>
          <p:cNvSpPr/>
          <p:nvPr/>
        </p:nvSpPr>
        <p:spPr>
          <a:xfrm>
            <a:off x="5547111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5" name="object 9685"/>
          <p:cNvSpPr/>
          <p:nvPr/>
        </p:nvSpPr>
        <p:spPr>
          <a:xfrm>
            <a:off x="5583115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6" name="object 9686"/>
          <p:cNvSpPr/>
          <p:nvPr/>
        </p:nvSpPr>
        <p:spPr>
          <a:xfrm>
            <a:off x="5619107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7" name="object 9687"/>
          <p:cNvSpPr/>
          <p:nvPr/>
        </p:nvSpPr>
        <p:spPr>
          <a:xfrm>
            <a:off x="5655111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8" name="object 9688"/>
          <p:cNvSpPr/>
          <p:nvPr/>
        </p:nvSpPr>
        <p:spPr>
          <a:xfrm>
            <a:off x="5691116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9" name="object 9689"/>
          <p:cNvSpPr/>
          <p:nvPr/>
        </p:nvSpPr>
        <p:spPr>
          <a:xfrm>
            <a:off x="5727108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0" name="object 9690"/>
          <p:cNvSpPr/>
          <p:nvPr/>
        </p:nvSpPr>
        <p:spPr>
          <a:xfrm>
            <a:off x="5763112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1" name="object 9691"/>
          <p:cNvSpPr/>
          <p:nvPr/>
        </p:nvSpPr>
        <p:spPr>
          <a:xfrm>
            <a:off x="5799115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2" name="object 9692"/>
          <p:cNvSpPr/>
          <p:nvPr/>
        </p:nvSpPr>
        <p:spPr>
          <a:xfrm>
            <a:off x="5835121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3" name="object 9693"/>
          <p:cNvSpPr/>
          <p:nvPr/>
        </p:nvSpPr>
        <p:spPr>
          <a:xfrm>
            <a:off x="5871112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4" name="object 9694"/>
          <p:cNvSpPr/>
          <p:nvPr/>
        </p:nvSpPr>
        <p:spPr>
          <a:xfrm>
            <a:off x="5907116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5" name="object 9695"/>
          <p:cNvSpPr/>
          <p:nvPr/>
        </p:nvSpPr>
        <p:spPr>
          <a:xfrm>
            <a:off x="5943122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6" name="object 9696"/>
          <p:cNvSpPr/>
          <p:nvPr/>
        </p:nvSpPr>
        <p:spPr>
          <a:xfrm>
            <a:off x="5979114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7" name="object 9697"/>
          <p:cNvSpPr/>
          <p:nvPr/>
        </p:nvSpPr>
        <p:spPr>
          <a:xfrm>
            <a:off x="6015106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8" name="object 9698"/>
          <p:cNvSpPr/>
          <p:nvPr/>
        </p:nvSpPr>
        <p:spPr>
          <a:xfrm>
            <a:off x="6051110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9" name="object 9699"/>
          <p:cNvSpPr/>
          <p:nvPr/>
        </p:nvSpPr>
        <p:spPr>
          <a:xfrm>
            <a:off x="6087115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0" name="object 9700"/>
          <p:cNvSpPr/>
          <p:nvPr/>
        </p:nvSpPr>
        <p:spPr>
          <a:xfrm>
            <a:off x="6123106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1" name="object 9701"/>
          <p:cNvSpPr/>
          <p:nvPr/>
        </p:nvSpPr>
        <p:spPr>
          <a:xfrm>
            <a:off x="6159111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2" name="object 9702"/>
          <p:cNvSpPr/>
          <p:nvPr/>
        </p:nvSpPr>
        <p:spPr>
          <a:xfrm>
            <a:off x="6195116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3" name="object 9703"/>
          <p:cNvSpPr/>
          <p:nvPr/>
        </p:nvSpPr>
        <p:spPr>
          <a:xfrm>
            <a:off x="6231107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4" name="object 9704"/>
          <p:cNvSpPr/>
          <p:nvPr/>
        </p:nvSpPr>
        <p:spPr>
          <a:xfrm>
            <a:off x="6267110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5" name="object 9705"/>
          <p:cNvSpPr/>
          <p:nvPr/>
        </p:nvSpPr>
        <p:spPr>
          <a:xfrm>
            <a:off x="6303116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6" name="object 9706"/>
          <p:cNvSpPr/>
          <p:nvPr/>
        </p:nvSpPr>
        <p:spPr>
          <a:xfrm>
            <a:off x="6339108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7" name="object 9707"/>
          <p:cNvSpPr/>
          <p:nvPr/>
        </p:nvSpPr>
        <p:spPr>
          <a:xfrm>
            <a:off x="6375111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8" name="object 9708"/>
          <p:cNvSpPr/>
          <p:nvPr/>
        </p:nvSpPr>
        <p:spPr>
          <a:xfrm>
            <a:off x="6411116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9" name="object 9709"/>
          <p:cNvSpPr/>
          <p:nvPr/>
        </p:nvSpPr>
        <p:spPr>
          <a:xfrm>
            <a:off x="6447121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0" name="object 9710"/>
          <p:cNvSpPr/>
          <p:nvPr/>
        </p:nvSpPr>
        <p:spPr>
          <a:xfrm>
            <a:off x="6483112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1" name="object 9711"/>
          <p:cNvSpPr/>
          <p:nvPr/>
        </p:nvSpPr>
        <p:spPr>
          <a:xfrm>
            <a:off x="6519118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2" name="object 9712"/>
          <p:cNvSpPr/>
          <p:nvPr/>
        </p:nvSpPr>
        <p:spPr>
          <a:xfrm>
            <a:off x="6555123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3" name="object 9713"/>
          <p:cNvSpPr/>
          <p:nvPr/>
        </p:nvSpPr>
        <p:spPr>
          <a:xfrm>
            <a:off x="6591113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4" name="object 9714"/>
          <p:cNvSpPr/>
          <p:nvPr/>
        </p:nvSpPr>
        <p:spPr>
          <a:xfrm>
            <a:off x="6627106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5" name="object 9715"/>
          <p:cNvSpPr/>
          <p:nvPr/>
        </p:nvSpPr>
        <p:spPr>
          <a:xfrm>
            <a:off x="6663111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6" name="object 9716"/>
          <p:cNvSpPr/>
          <p:nvPr/>
        </p:nvSpPr>
        <p:spPr>
          <a:xfrm>
            <a:off x="6699115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7" name="object 9717"/>
          <p:cNvSpPr/>
          <p:nvPr/>
        </p:nvSpPr>
        <p:spPr>
          <a:xfrm>
            <a:off x="6735105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8" name="object 9718"/>
          <p:cNvSpPr/>
          <p:nvPr/>
        </p:nvSpPr>
        <p:spPr>
          <a:xfrm>
            <a:off x="6771110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9" name="object 9719"/>
          <p:cNvSpPr/>
          <p:nvPr/>
        </p:nvSpPr>
        <p:spPr>
          <a:xfrm>
            <a:off x="6807116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0" name="object 9720"/>
          <p:cNvSpPr/>
          <p:nvPr/>
        </p:nvSpPr>
        <p:spPr>
          <a:xfrm>
            <a:off x="6843107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1" name="object 9721"/>
          <p:cNvSpPr/>
          <p:nvPr/>
        </p:nvSpPr>
        <p:spPr>
          <a:xfrm>
            <a:off x="6879111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2" name="object 9722"/>
          <p:cNvSpPr/>
          <p:nvPr/>
        </p:nvSpPr>
        <p:spPr>
          <a:xfrm>
            <a:off x="6915115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3" name="object 9723"/>
          <p:cNvSpPr/>
          <p:nvPr/>
        </p:nvSpPr>
        <p:spPr>
          <a:xfrm>
            <a:off x="6951121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4" name="object 9724"/>
          <p:cNvSpPr/>
          <p:nvPr/>
        </p:nvSpPr>
        <p:spPr>
          <a:xfrm>
            <a:off x="6987112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5" name="object 9725"/>
          <p:cNvSpPr/>
          <p:nvPr/>
        </p:nvSpPr>
        <p:spPr>
          <a:xfrm>
            <a:off x="7023116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6" name="object 9726"/>
          <p:cNvSpPr/>
          <p:nvPr/>
        </p:nvSpPr>
        <p:spPr>
          <a:xfrm>
            <a:off x="7059121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7" name="object 9727"/>
          <p:cNvSpPr/>
          <p:nvPr/>
        </p:nvSpPr>
        <p:spPr>
          <a:xfrm>
            <a:off x="7095114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8" name="object 9728"/>
          <p:cNvSpPr/>
          <p:nvPr/>
        </p:nvSpPr>
        <p:spPr>
          <a:xfrm>
            <a:off x="7131118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9" name="object 9729"/>
          <p:cNvSpPr/>
          <p:nvPr/>
        </p:nvSpPr>
        <p:spPr>
          <a:xfrm>
            <a:off x="7167109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0" name="object 9730"/>
          <p:cNvSpPr/>
          <p:nvPr/>
        </p:nvSpPr>
        <p:spPr>
          <a:xfrm>
            <a:off x="7203114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1" name="object 9731"/>
          <p:cNvSpPr/>
          <p:nvPr/>
        </p:nvSpPr>
        <p:spPr>
          <a:xfrm>
            <a:off x="7239106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2" name="object 9732"/>
          <p:cNvSpPr/>
          <p:nvPr/>
        </p:nvSpPr>
        <p:spPr>
          <a:xfrm>
            <a:off x="7275110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3" name="object 9733"/>
          <p:cNvSpPr/>
          <p:nvPr/>
        </p:nvSpPr>
        <p:spPr>
          <a:xfrm>
            <a:off x="7311114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4" name="object 9734"/>
          <p:cNvSpPr/>
          <p:nvPr/>
        </p:nvSpPr>
        <p:spPr>
          <a:xfrm>
            <a:off x="7347120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5" name="object 9735"/>
          <p:cNvSpPr/>
          <p:nvPr/>
        </p:nvSpPr>
        <p:spPr>
          <a:xfrm>
            <a:off x="7383112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6" name="object 9736"/>
          <p:cNvSpPr/>
          <p:nvPr/>
        </p:nvSpPr>
        <p:spPr>
          <a:xfrm>
            <a:off x="7419115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7" name="object 9737"/>
          <p:cNvSpPr/>
          <p:nvPr/>
        </p:nvSpPr>
        <p:spPr>
          <a:xfrm>
            <a:off x="7455119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8" name="object 9738"/>
          <p:cNvSpPr/>
          <p:nvPr/>
        </p:nvSpPr>
        <p:spPr>
          <a:xfrm>
            <a:off x="7491111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9" name="object 9739"/>
          <p:cNvSpPr/>
          <p:nvPr/>
        </p:nvSpPr>
        <p:spPr>
          <a:xfrm>
            <a:off x="7527117" y="18981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0" name="object 9740"/>
          <p:cNvSpPr/>
          <p:nvPr/>
        </p:nvSpPr>
        <p:spPr>
          <a:xfrm>
            <a:off x="3711134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1" name="object 9741"/>
          <p:cNvSpPr/>
          <p:nvPr/>
        </p:nvSpPr>
        <p:spPr>
          <a:xfrm>
            <a:off x="3747125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2" name="object 9742"/>
          <p:cNvSpPr/>
          <p:nvPr/>
        </p:nvSpPr>
        <p:spPr>
          <a:xfrm>
            <a:off x="3783130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3" name="object 9743"/>
          <p:cNvSpPr/>
          <p:nvPr/>
        </p:nvSpPr>
        <p:spPr>
          <a:xfrm>
            <a:off x="3819122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4" name="object 9744"/>
          <p:cNvSpPr/>
          <p:nvPr/>
        </p:nvSpPr>
        <p:spPr>
          <a:xfrm>
            <a:off x="3855114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5" name="object 9745"/>
          <p:cNvSpPr/>
          <p:nvPr/>
        </p:nvSpPr>
        <p:spPr>
          <a:xfrm>
            <a:off x="3891119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6" name="object 9746"/>
          <p:cNvSpPr/>
          <p:nvPr/>
        </p:nvSpPr>
        <p:spPr>
          <a:xfrm>
            <a:off x="3927110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7" name="object 9747"/>
          <p:cNvSpPr/>
          <p:nvPr/>
        </p:nvSpPr>
        <p:spPr>
          <a:xfrm>
            <a:off x="3963115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8" name="object 9748"/>
          <p:cNvSpPr/>
          <p:nvPr/>
        </p:nvSpPr>
        <p:spPr>
          <a:xfrm>
            <a:off x="3999106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9" name="object 9749"/>
          <p:cNvSpPr/>
          <p:nvPr/>
        </p:nvSpPr>
        <p:spPr>
          <a:xfrm>
            <a:off x="4035111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0" name="object 9750"/>
          <p:cNvSpPr/>
          <p:nvPr/>
        </p:nvSpPr>
        <p:spPr>
          <a:xfrm>
            <a:off x="4071103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1" name="object 9751"/>
          <p:cNvSpPr/>
          <p:nvPr/>
        </p:nvSpPr>
        <p:spPr>
          <a:xfrm>
            <a:off x="4107107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2" name="object 9752"/>
          <p:cNvSpPr/>
          <p:nvPr/>
        </p:nvSpPr>
        <p:spPr>
          <a:xfrm>
            <a:off x="4143086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3" name="object 9753"/>
          <p:cNvSpPr/>
          <p:nvPr/>
        </p:nvSpPr>
        <p:spPr>
          <a:xfrm>
            <a:off x="4179091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4" name="object 9754"/>
          <p:cNvSpPr/>
          <p:nvPr/>
        </p:nvSpPr>
        <p:spPr>
          <a:xfrm>
            <a:off x="4215096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5" name="object 9755"/>
          <p:cNvSpPr/>
          <p:nvPr/>
        </p:nvSpPr>
        <p:spPr>
          <a:xfrm>
            <a:off x="4251076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6" name="object 9756"/>
          <p:cNvSpPr/>
          <p:nvPr/>
        </p:nvSpPr>
        <p:spPr>
          <a:xfrm>
            <a:off x="4287080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7" name="object 9757"/>
          <p:cNvSpPr/>
          <p:nvPr/>
        </p:nvSpPr>
        <p:spPr>
          <a:xfrm>
            <a:off x="4323084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8" name="object 9758"/>
          <p:cNvSpPr/>
          <p:nvPr/>
        </p:nvSpPr>
        <p:spPr>
          <a:xfrm>
            <a:off x="4359064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9" name="object 9759"/>
          <p:cNvSpPr/>
          <p:nvPr/>
        </p:nvSpPr>
        <p:spPr>
          <a:xfrm>
            <a:off x="4395068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0" name="object 9760"/>
          <p:cNvSpPr/>
          <p:nvPr/>
        </p:nvSpPr>
        <p:spPr>
          <a:xfrm>
            <a:off x="4431060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1" name="object 9761"/>
          <p:cNvSpPr/>
          <p:nvPr/>
        </p:nvSpPr>
        <p:spPr>
          <a:xfrm>
            <a:off x="4467064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2" name="object 9762"/>
          <p:cNvSpPr/>
          <p:nvPr/>
        </p:nvSpPr>
        <p:spPr>
          <a:xfrm>
            <a:off x="4503056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3" name="object 9763"/>
          <p:cNvSpPr/>
          <p:nvPr/>
        </p:nvSpPr>
        <p:spPr>
          <a:xfrm>
            <a:off x="4539061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4" name="object 9764"/>
          <p:cNvSpPr/>
          <p:nvPr/>
        </p:nvSpPr>
        <p:spPr>
          <a:xfrm>
            <a:off x="4575065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5" name="object 9765"/>
          <p:cNvSpPr/>
          <p:nvPr/>
        </p:nvSpPr>
        <p:spPr>
          <a:xfrm>
            <a:off x="4611057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6" name="object 9766"/>
          <p:cNvSpPr/>
          <p:nvPr/>
        </p:nvSpPr>
        <p:spPr>
          <a:xfrm>
            <a:off x="4647049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7" name="object 9767"/>
          <p:cNvSpPr/>
          <p:nvPr/>
        </p:nvSpPr>
        <p:spPr>
          <a:xfrm>
            <a:off x="4683053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8" name="object 9768"/>
          <p:cNvSpPr/>
          <p:nvPr/>
        </p:nvSpPr>
        <p:spPr>
          <a:xfrm>
            <a:off x="4719045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9" name="object 9769"/>
          <p:cNvSpPr/>
          <p:nvPr/>
        </p:nvSpPr>
        <p:spPr>
          <a:xfrm>
            <a:off x="4755050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0" name="object 9770"/>
          <p:cNvSpPr/>
          <p:nvPr/>
        </p:nvSpPr>
        <p:spPr>
          <a:xfrm>
            <a:off x="4791054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1" name="object 9771"/>
          <p:cNvSpPr/>
          <p:nvPr/>
        </p:nvSpPr>
        <p:spPr>
          <a:xfrm>
            <a:off x="4827059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2" name="object 9772"/>
          <p:cNvSpPr/>
          <p:nvPr/>
        </p:nvSpPr>
        <p:spPr>
          <a:xfrm>
            <a:off x="4863050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3" name="object 9773"/>
          <p:cNvSpPr/>
          <p:nvPr/>
        </p:nvSpPr>
        <p:spPr>
          <a:xfrm>
            <a:off x="4899042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4" name="object 9774"/>
          <p:cNvSpPr/>
          <p:nvPr/>
        </p:nvSpPr>
        <p:spPr>
          <a:xfrm>
            <a:off x="4935047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5" name="object 9775"/>
          <p:cNvSpPr/>
          <p:nvPr/>
        </p:nvSpPr>
        <p:spPr>
          <a:xfrm>
            <a:off x="4971051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6" name="object 9776"/>
          <p:cNvSpPr/>
          <p:nvPr/>
        </p:nvSpPr>
        <p:spPr>
          <a:xfrm>
            <a:off x="5007043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7" name="object 9777"/>
          <p:cNvSpPr/>
          <p:nvPr/>
        </p:nvSpPr>
        <p:spPr>
          <a:xfrm>
            <a:off x="5043047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8" name="object 9778"/>
          <p:cNvSpPr/>
          <p:nvPr/>
        </p:nvSpPr>
        <p:spPr>
          <a:xfrm>
            <a:off x="5079052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9" name="object 9779"/>
          <p:cNvSpPr/>
          <p:nvPr/>
        </p:nvSpPr>
        <p:spPr>
          <a:xfrm>
            <a:off x="5115044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0" name="object 9780"/>
          <p:cNvSpPr/>
          <p:nvPr/>
        </p:nvSpPr>
        <p:spPr>
          <a:xfrm>
            <a:off x="5151048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1" name="object 9781"/>
          <p:cNvSpPr/>
          <p:nvPr/>
        </p:nvSpPr>
        <p:spPr>
          <a:xfrm>
            <a:off x="5187054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2" name="object 9782"/>
          <p:cNvSpPr/>
          <p:nvPr/>
        </p:nvSpPr>
        <p:spPr>
          <a:xfrm>
            <a:off x="5223057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3" name="object 9783"/>
          <p:cNvSpPr/>
          <p:nvPr/>
        </p:nvSpPr>
        <p:spPr>
          <a:xfrm>
            <a:off x="5259051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4" name="object 9784"/>
          <p:cNvSpPr/>
          <p:nvPr/>
        </p:nvSpPr>
        <p:spPr>
          <a:xfrm>
            <a:off x="5295055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5" name="object 9785"/>
          <p:cNvSpPr/>
          <p:nvPr/>
        </p:nvSpPr>
        <p:spPr>
          <a:xfrm>
            <a:off x="5331059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6" name="object 9786"/>
          <p:cNvSpPr/>
          <p:nvPr/>
        </p:nvSpPr>
        <p:spPr>
          <a:xfrm>
            <a:off x="5367051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7" name="object 9787"/>
          <p:cNvSpPr/>
          <p:nvPr/>
        </p:nvSpPr>
        <p:spPr>
          <a:xfrm>
            <a:off x="5403056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8" name="object 9788"/>
          <p:cNvSpPr/>
          <p:nvPr/>
        </p:nvSpPr>
        <p:spPr>
          <a:xfrm>
            <a:off x="5439048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9" name="object 9789"/>
          <p:cNvSpPr/>
          <p:nvPr/>
        </p:nvSpPr>
        <p:spPr>
          <a:xfrm>
            <a:off x="5475052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0" name="object 9790"/>
          <p:cNvSpPr/>
          <p:nvPr/>
        </p:nvSpPr>
        <p:spPr>
          <a:xfrm>
            <a:off x="5511044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1" name="object 9791"/>
          <p:cNvSpPr/>
          <p:nvPr/>
        </p:nvSpPr>
        <p:spPr>
          <a:xfrm>
            <a:off x="5547049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2" name="object 9792"/>
          <p:cNvSpPr/>
          <p:nvPr/>
        </p:nvSpPr>
        <p:spPr>
          <a:xfrm>
            <a:off x="5583053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3" name="object 9793"/>
          <p:cNvSpPr/>
          <p:nvPr/>
        </p:nvSpPr>
        <p:spPr>
          <a:xfrm>
            <a:off x="5619045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4" name="object 9794"/>
          <p:cNvSpPr/>
          <p:nvPr/>
        </p:nvSpPr>
        <p:spPr>
          <a:xfrm>
            <a:off x="5655049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5" name="object 9795"/>
          <p:cNvSpPr/>
          <p:nvPr/>
        </p:nvSpPr>
        <p:spPr>
          <a:xfrm>
            <a:off x="5691054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6" name="object 9796"/>
          <p:cNvSpPr/>
          <p:nvPr/>
        </p:nvSpPr>
        <p:spPr>
          <a:xfrm>
            <a:off x="5727045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7" name="object 9797"/>
          <p:cNvSpPr/>
          <p:nvPr/>
        </p:nvSpPr>
        <p:spPr>
          <a:xfrm>
            <a:off x="5763050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8" name="object 9798"/>
          <p:cNvSpPr/>
          <p:nvPr/>
        </p:nvSpPr>
        <p:spPr>
          <a:xfrm>
            <a:off x="5799054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9" name="object 9799"/>
          <p:cNvSpPr/>
          <p:nvPr/>
        </p:nvSpPr>
        <p:spPr>
          <a:xfrm>
            <a:off x="5835059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0" name="object 9800"/>
          <p:cNvSpPr/>
          <p:nvPr/>
        </p:nvSpPr>
        <p:spPr>
          <a:xfrm>
            <a:off x="5871051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1" name="object 9801"/>
          <p:cNvSpPr/>
          <p:nvPr/>
        </p:nvSpPr>
        <p:spPr>
          <a:xfrm>
            <a:off x="5907055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2" name="object 9802"/>
          <p:cNvSpPr/>
          <p:nvPr/>
        </p:nvSpPr>
        <p:spPr>
          <a:xfrm>
            <a:off x="5943060" y="1862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3" name="object 9803"/>
          <p:cNvSpPr/>
          <p:nvPr/>
        </p:nvSpPr>
        <p:spPr>
          <a:xfrm>
            <a:off x="5979179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4" name="object 9804"/>
          <p:cNvSpPr/>
          <p:nvPr/>
        </p:nvSpPr>
        <p:spPr>
          <a:xfrm>
            <a:off x="6015170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5" name="object 9805"/>
          <p:cNvSpPr/>
          <p:nvPr/>
        </p:nvSpPr>
        <p:spPr>
          <a:xfrm>
            <a:off x="6051175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6" name="object 9806"/>
          <p:cNvSpPr/>
          <p:nvPr/>
        </p:nvSpPr>
        <p:spPr>
          <a:xfrm>
            <a:off x="6087179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7" name="object 9807"/>
          <p:cNvSpPr/>
          <p:nvPr/>
        </p:nvSpPr>
        <p:spPr>
          <a:xfrm>
            <a:off x="6123171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8" name="object 9808"/>
          <p:cNvSpPr/>
          <p:nvPr/>
        </p:nvSpPr>
        <p:spPr>
          <a:xfrm>
            <a:off x="6159174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9" name="object 9809"/>
          <p:cNvSpPr/>
          <p:nvPr/>
        </p:nvSpPr>
        <p:spPr>
          <a:xfrm>
            <a:off x="6195180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0" name="object 9810"/>
          <p:cNvSpPr/>
          <p:nvPr/>
        </p:nvSpPr>
        <p:spPr>
          <a:xfrm>
            <a:off x="6231172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1" name="object 9811"/>
          <p:cNvSpPr/>
          <p:nvPr/>
        </p:nvSpPr>
        <p:spPr>
          <a:xfrm>
            <a:off x="6267175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2" name="object 9812"/>
          <p:cNvSpPr/>
          <p:nvPr/>
        </p:nvSpPr>
        <p:spPr>
          <a:xfrm>
            <a:off x="6303181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3" name="object 9813"/>
          <p:cNvSpPr/>
          <p:nvPr/>
        </p:nvSpPr>
        <p:spPr>
          <a:xfrm>
            <a:off x="6339173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4" name="object 9814"/>
          <p:cNvSpPr/>
          <p:nvPr/>
        </p:nvSpPr>
        <p:spPr>
          <a:xfrm>
            <a:off x="6375176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5" name="object 9815"/>
          <p:cNvSpPr/>
          <p:nvPr/>
        </p:nvSpPr>
        <p:spPr>
          <a:xfrm>
            <a:off x="6411181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6" name="object 9816"/>
          <p:cNvSpPr/>
          <p:nvPr/>
        </p:nvSpPr>
        <p:spPr>
          <a:xfrm>
            <a:off x="6447186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7" name="object 9817"/>
          <p:cNvSpPr/>
          <p:nvPr/>
        </p:nvSpPr>
        <p:spPr>
          <a:xfrm>
            <a:off x="6483177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8" name="object 9818"/>
          <p:cNvSpPr/>
          <p:nvPr/>
        </p:nvSpPr>
        <p:spPr>
          <a:xfrm>
            <a:off x="6519181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9" name="object 9819"/>
          <p:cNvSpPr/>
          <p:nvPr/>
        </p:nvSpPr>
        <p:spPr>
          <a:xfrm>
            <a:off x="6555187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0" name="object 9820"/>
          <p:cNvSpPr/>
          <p:nvPr/>
        </p:nvSpPr>
        <p:spPr>
          <a:xfrm>
            <a:off x="6591179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1" name="object 9821"/>
          <p:cNvSpPr/>
          <p:nvPr/>
        </p:nvSpPr>
        <p:spPr>
          <a:xfrm>
            <a:off x="6627169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2" name="object 9822"/>
          <p:cNvSpPr/>
          <p:nvPr/>
        </p:nvSpPr>
        <p:spPr>
          <a:xfrm>
            <a:off x="6663174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3" name="object 9823"/>
          <p:cNvSpPr/>
          <p:nvPr/>
        </p:nvSpPr>
        <p:spPr>
          <a:xfrm>
            <a:off x="6699180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4" name="object 9824"/>
          <p:cNvSpPr/>
          <p:nvPr/>
        </p:nvSpPr>
        <p:spPr>
          <a:xfrm>
            <a:off x="6735171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5" name="object 9825"/>
          <p:cNvSpPr/>
          <p:nvPr/>
        </p:nvSpPr>
        <p:spPr>
          <a:xfrm>
            <a:off x="6771175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6" name="object 9826"/>
          <p:cNvSpPr/>
          <p:nvPr/>
        </p:nvSpPr>
        <p:spPr>
          <a:xfrm>
            <a:off x="6807180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7" name="object 9827"/>
          <p:cNvSpPr/>
          <p:nvPr/>
        </p:nvSpPr>
        <p:spPr>
          <a:xfrm>
            <a:off x="6843172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8" name="object 9828"/>
          <p:cNvSpPr/>
          <p:nvPr/>
        </p:nvSpPr>
        <p:spPr>
          <a:xfrm>
            <a:off x="6879176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9" name="object 9829"/>
          <p:cNvSpPr/>
          <p:nvPr/>
        </p:nvSpPr>
        <p:spPr>
          <a:xfrm>
            <a:off x="6915180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0" name="object 9830"/>
          <p:cNvSpPr/>
          <p:nvPr/>
        </p:nvSpPr>
        <p:spPr>
          <a:xfrm>
            <a:off x="6951185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1" name="object 9831"/>
          <p:cNvSpPr/>
          <p:nvPr/>
        </p:nvSpPr>
        <p:spPr>
          <a:xfrm>
            <a:off x="6987178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2" name="object 9832"/>
          <p:cNvSpPr/>
          <p:nvPr/>
        </p:nvSpPr>
        <p:spPr>
          <a:xfrm>
            <a:off x="7023181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3" name="object 9833"/>
          <p:cNvSpPr/>
          <p:nvPr/>
        </p:nvSpPr>
        <p:spPr>
          <a:xfrm>
            <a:off x="7059185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4" name="object 9834"/>
          <p:cNvSpPr/>
          <p:nvPr/>
        </p:nvSpPr>
        <p:spPr>
          <a:xfrm>
            <a:off x="7095177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5" name="object 9835"/>
          <p:cNvSpPr/>
          <p:nvPr/>
        </p:nvSpPr>
        <p:spPr>
          <a:xfrm>
            <a:off x="7131183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6" name="object 9836"/>
          <p:cNvSpPr/>
          <p:nvPr/>
        </p:nvSpPr>
        <p:spPr>
          <a:xfrm>
            <a:off x="7167174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7" name="object 9837"/>
          <p:cNvSpPr/>
          <p:nvPr/>
        </p:nvSpPr>
        <p:spPr>
          <a:xfrm>
            <a:off x="7203178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8" name="object 9838"/>
          <p:cNvSpPr/>
          <p:nvPr/>
        </p:nvSpPr>
        <p:spPr>
          <a:xfrm>
            <a:off x="7239170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9" name="object 9839"/>
          <p:cNvSpPr/>
          <p:nvPr/>
        </p:nvSpPr>
        <p:spPr>
          <a:xfrm>
            <a:off x="7275176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0" name="object 9840"/>
          <p:cNvSpPr/>
          <p:nvPr/>
        </p:nvSpPr>
        <p:spPr>
          <a:xfrm>
            <a:off x="7311179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1" name="object 9841"/>
          <p:cNvSpPr/>
          <p:nvPr/>
        </p:nvSpPr>
        <p:spPr>
          <a:xfrm>
            <a:off x="7347183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2" name="object 9842"/>
          <p:cNvSpPr/>
          <p:nvPr/>
        </p:nvSpPr>
        <p:spPr>
          <a:xfrm>
            <a:off x="7383175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3" name="object 9843"/>
          <p:cNvSpPr/>
          <p:nvPr/>
        </p:nvSpPr>
        <p:spPr>
          <a:xfrm>
            <a:off x="7419181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4" name="object 9844"/>
          <p:cNvSpPr/>
          <p:nvPr/>
        </p:nvSpPr>
        <p:spPr>
          <a:xfrm>
            <a:off x="7455184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5991" y="35991"/>
                </a:moveTo>
                <a:lnTo>
                  <a:pt x="0" y="35991"/>
                </a:lnTo>
                <a:lnTo>
                  <a:pt x="0" y="0"/>
                </a:lnTo>
                <a:lnTo>
                  <a:pt x="35991" y="0"/>
                </a:lnTo>
                <a:lnTo>
                  <a:pt x="35991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5" name="object 9845"/>
          <p:cNvSpPr/>
          <p:nvPr/>
        </p:nvSpPr>
        <p:spPr>
          <a:xfrm>
            <a:off x="7491176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6" name="object 9846"/>
          <p:cNvSpPr/>
          <p:nvPr/>
        </p:nvSpPr>
        <p:spPr>
          <a:xfrm>
            <a:off x="7527180" y="1862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4" y="35991"/>
                </a:moveTo>
                <a:lnTo>
                  <a:pt x="0" y="35991"/>
                </a:lnTo>
                <a:lnTo>
                  <a:pt x="0" y="0"/>
                </a:lnTo>
                <a:lnTo>
                  <a:pt x="36004" y="0"/>
                </a:lnTo>
                <a:lnTo>
                  <a:pt x="36004" y="35991"/>
                </a:lnTo>
                <a:close/>
              </a:path>
            </a:pathLst>
          </a:custGeom>
          <a:ln w="3175">
            <a:solidFill>
              <a:srgbClr val="FEE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7" name="object 9847"/>
          <p:cNvSpPr/>
          <p:nvPr/>
        </p:nvSpPr>
        <p:spPr>
          <a:xfrm>
            <a:off x="3711186" y="4994137"/>
            <a:ext cx="3852545" cy="0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86" y="0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8" name="object 9848"/>
          <p:cNvSpPr/>
          <p:nvPr/>
        </p:nvSpPr>
        <p:spPr>
          <a:xfrm>
            <a:off x="3711186" y="4274136"/>
            <a:ext cx="3852545" cy="0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86" y="0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9" name="object 9849"/>
          <p:cNvSpPr/>
          <p:nvPr/>
        </p:nvSpPr>
        <p:spPr>
          <a:xfrm>
            <a:off x="3711186" y="4634143"/>
            <a:ext cx="3852545" cy="0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3851986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0" name="object 9850"/>
          <p:cNvSpPr/>
          <p:nvPr/>
        </p:nvSpPr>
        <p:spPr>
          <a:xfrm>
            <a:off x="3711186" y="3554148"/>
            <a:ext cx="3852545" cy="0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86" y="0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1" name="object 9851"/>
          <p:cNvSpPr/>
          <p:nvPr/>
        </p:nvSpPr>
        <p:spPr>
          <a:xfrm>
            <a:off x="3711186" y="3914129"/>
            <a:ext cx="3852545" cy="0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3851986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2" name="object 9852"/>
          <p:cNvSpPr/>
          <p:nvPr/>
        </p:nvSpPr>
        <p:spPr>
          <a:xfrm>
            <a:off x="3711186" y="2834147"/>
            <a:ext cx="3852545" cy="0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86" y="0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3" name="object 9853"/>
          <p:cNvSpPr/>
          <p:nvPr/>
        </p:nvSpPr>
        <p:spPr>
          <a:xfrm>
            <a:off x="3711186" y="3194154"/>
            <a:ext cx="3852545" cy="0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3851986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4" name="object 9854"/>
          <p:cNvSpPr/>
          <p:nvPr/>
        </p:nvSpPr>
        <p:spPr>
          <a:xfrm>
            <a:off x="3711186" y="2114158"/>
            <a:ext cx="3852545" cy="0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86" y="0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5" name="object 9855"/>
          <p:cNvSpPr/>
          <p:nvPr/>
        </p:nvSpPr>
        <p:spPr>
          <a:xfrm>
            <a:off x="3711186" y="2474153"/>
            <a:ext cx="3852545" cy="0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3851986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6" name="object 9856"/>
          <p:cNvSpPr/>
          <p:nvPr/>
        </p:nvSpPr>
        <p:spPr>
          <a:xfrm>
            <a:off x="4071180" y="1862152"/>
            <a:ext cx="0" cy="3312160"/>
          </a:xfrm>
          <a:custGeom>
            <a:avLst/>
            <a:gdLst/>
            <a:ahLst/>
            <a:cxnLst/>
            <a:rect l="l" t="t" r="r" b="b"/>
            <a:pathLst>
              <a:path h="3312160">
                <a:moveTo>
                  <a:pt x="0" y="0"/>
                </a:moveTo>
                <a:lnTo>
                  <a:pt x="0" y="3311982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7" name="object 9857"/>
          <p:cNvSpPr/>
          <p:nvPr/>
        </p:nvSpPr>
        <p:spPr>
          <a:xfrm>
            <a:off x="3711186" y="1862152"/>
            <a:ext cx="0" cy="3312160"/>
          </a:xfrm>
          <a:custGeom>
            <a:avLst/>
            <a:gdLst/>
            <a:ahLst/>
            <a:cxnLst/>
            <a:rect l="l" t="t" r="r" b="b"/>
            <a:pathLst>
              <a:path h="3312160">
                <a:moveTo>
                  <a:pt x="0" y="3311982"/>
                </a:moveTo>
                <a:lnTo>
                  <a:pt x="0" y="0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8" name="object 9858"/>
          <p:cNvSpPr/>
          <p:nvPr/>
        </p:nvSpPr>
        <p:spPr>
          <a:xfrm>
            <a:off x="4791181" y="1862152"/>
            <a:ext cx="0" cy="3312160"/>
          </a:xfrm>
          <a:custGeom>
            <a:avLst/>
            <a:gdLst/>
            <a:ahLst/>
            <a:cxnLst/>
            <a:rect l="l" t="t" r="r" b="b"/>
            <a:pathLst>
              <a:path h="3312160">
                <a:moveTo>
                  <a:pt x="0" y="0"/>
                </a:moveTo>
                <a:lnTo>
                  <a:pt x="0" y="3311982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9" name="object 9859"/>
          <p:cNvSpPr/>
          <p:nvPr/>
        </p:nvSpPr>
        <p:spPr>
          <a:xfrm>
            <a:off x="4431187" y="1862152"/>
            <a:ext cx="0" cy="3312160"/>
          </a:xfrm>
          <a:custGeom>
            <a:avLst/>
            <a:gdLst/>
            <a:ahLst/>
            <a:cxnLst/>
            <a:rect l="l" t="t" r="r" b="b"/>
            <a:pathLst>
              <a:path h="3312160">
                <a:moveTo>
                  <a:pt x="0" y="3311982"/>
                </a:moveTo>
                <a:lnTo>
                  <a:pt x="0" y="0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0" name="object 9860"/>
          <p:cNvSpPr/>
          <p:nvPr/>
        </p:nvSpPr>
        <p:spPr>
          <a:xfrm>
            <a:off x="5511170" y="1862152"/>
            <a:ext cx="0" cy="3312160"/>
          </a:xfrm>
          <a:custGeom>
            <a:avLst/>
            <a:gdLst/>
            <a:ahLst/>
            <a:cxnLst/>
            <a:rect l="l" t="t" r="r" b="b"/>
            <a:pathLst>
              <a:path h="3312160">
                <a:moveTo>
                  <a:pt x="0" y="0"/>
                </a:moveTo>
                <a:lnTo>
                  <a:pt x="0" y="3311982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1" name="object 9861"/>
          <p:cNvSpPr/>
          <p:nvPr/>
        </p:nvSpPr>
        <p:spPr>
          <a:xfrm>
            <a:off x="5151175" y="1862152"/>
            <a:ext cx="0" cy="3312160"/>
          </a:xfrm>
          <a:custGeom>
            <a:avLst/>
            <a:gdLst/>
            <a:ahLst/>
            <a:cxnLst/>
            <a:rect l="l" t="t" r="r" b="b"/>
            <a:pathLst>
              <a:path h="3312160">
                <a:moveTo>
                  <a:pt x="0" y="3311982"/>
                </a:moveTo>
                <a:lnTo>
                  <a:pt x="0" y="0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2" name="object 9862"/>
          <p:cNvSpPr/>
          <p:nvPr/>
        </p:nvSpPr>
        <p:spPr>
          <a:xfrm>
            <a:off x="6231171" y="1862152"/>
            <a:ext cx="0" cy="3312160"/>
          </a:xfrm>
          <a:custGeom>
            <a:avLst/>
            <a:gdLst/>
            <a:ahLst/>
            <a:cxnLst/>
            <a:rect l="l" t="t" r="r" b="b"/>
            <a:pathLst>
              <a:path h="3312160">
                <a:moveTo>
                  <a:pt x="0" y="0"/>
                </a:moveTo>
                <a:lnTo>
                  <a:pt x="0" y="3311982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3" name="object 9863"/>
          <p:cNvSpPr/>
          <p:nvPr/>
        </p:nvSpPr>
        <p:spPr>
          <a:xfrm>
            <a:off x="5871176" y="1862152"/>
            <a:ext cx="0" cy="3312160"/>
          </a:xfrm>
          <a:custGeom>
            <a:avLst/>
            <a:gdLst/>
            <a:ahLst/>
            <a:cxnLst/>
            <a:rect l="l" t="t" r="r" b="b"/>
            <a:pathLst>
              <a:path h="3312160">
                <a:moveTo>
                  <a:pt x="0" y="3311982"/>
                </a:moveTo>
                <a:lnTo>
                  <a:pt x="0" y="0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4" name="object 9864"/>
          <p:cNvSpPr/>
          <p:nvPr/>
        </p:nvSpPr>
        <p:spPr>
          <a:xfrm>
            <a:off x="6951185" y="1862152"/>
            <a:ext cx="0" cy="3312160"/>
          </a:xfrm>
          <a:custGeom>
            <a:avLst/>
            <a:gdLst/>
            <a:ahLst/>
            <a:cxnLst/>
            <a:rect l="l" t="t" r="r" b="b"/>
            <a:pathLst>
              <a:path h="3312160">
                <a:moveTo>
                  <a:pt x="0" y="0"/>
                </a:moveTo>
                <a:lnTo>
                  <a:pt x="0" y="3311982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5" name="object 9865"/>
          <p:cNvSpPr/>
          <p:nvPr/>
        </p:nvSpPr>
        <p:spPr>
          <a:xfrm>
            <a:off x="6591178" y="1862152"/>
            <a:ext cx="0" cy="3312160"/>
          </a:xfrm>
          <a:custGeom>
            <a:avLst/>
            <a:gdLst/>
            <a:ahLst/>
            <a:cxnLst/>
            <a:rect l="l" t="t" r="r" b="b"/>
            <a:pathLst>
              <a:path h="3312160">
                <a:moveTo>
                  <a:pt x="0" y="3311982"/>
                </a:moveTo>
                <a:lnTo>
                  <a:pt x="0" y="0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6" name="object 9866"/>
          <p:cNvSpPr/>
          <p:nvPr/>
        </p:nvSpPr>
        <p:spPr>
          <a:xfrm>
            <a:off x="7311179" y="1862152"/>
            <a:ext cx="0" cy="3312160"/>
          </a:xfrm>
          <a:custGeom>
            <a:avLst/>
            <a:gdLst/>
            <a:ahLst/>
            <a:cxnLst/>
            <a:rect l="l" t="t" r="r" b="b"/>
            <a:pathLst>
              <a:path h="3312160">
                <a:moveTo>
                  <a:pt x="0" y="3311982"/>
                </a:moveTo>
                <a:lnTo>
                  <a:pt x="0" y="0"/>
                </a:lnTo>
              </a:path>
            </a:pathLst>
          </a:custGeom>
          <a:ln w="5080">
            <a:solidFill>
              <a:srgbClr val="FAC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7" name="object 9867"/>
          <p:cNvSpPr/>
          <p:nvPr/>
        </p:nvSpPr>
        <p:spPr>
          <a:xfrm>
            <a:off x="3711186" y="4274149"/>
            <a:ext cx="3850640" cy="0"/>
          </a:xfrm>
          <a:custGeom>
            <a:avLst/>
            <a:gdLst/>
            <a:ahLst/>
            <a:cxnLst/>
            <a:rect l="l" t="t" r="r" b="b"/>
            <a:pathLst>
              <a:path w="3850640">
                <a:moveTo>
                  <a:pt x="0" y="0"/>
                </a:moveTo>
                <a:lnTo>
                  <a:pt x="3850284" y="0"/>
                </a:lnTo>
              </a:path>
            </a:pathLst>
          </a:custGeom>
          <a:ln w="762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8" name="object 9868"/>
          <p:cNvSpPr/>
          <p:nvPr/>
        </p:nvSpPr>
        <p:spPr>
          <a:xfrm>
            <a:off x="7531020" y="4242998"/>
            <a:ext cx="38735" cy="62865"/>
          </a:xfrm>
          <a:custGeom>
            <a:avLst/>
            <a:gdLst/>
            <a:ahLst/>
            <a:cxnLst/>
            <a:rect l="l" t="t" r="r" b="b"/>
            <a:pathLst>
              <a:path w="38734" h="62864">
                <a:moveTo>
                  <a:pt x="5194" y="0"/>
                </a:moveTo>
                <a:lnTo>
                  <a:pt x="0" y="5575"/>
                </a:lnTo>
                <a:lnTo>
                  <a:pt x="27508" y="31165"/>
                </a:lnTo>
                <a:lnTo>
                  <a:pt x="0" y="56730"/>
                </a:lnTo>
                <a:lnTo>
                  <a:pt x="5194" y="62318"/>
                </a:lnTo>
                <a:lnTo>
                  <a:pt x="38468" y="31381"/>
                </a:lnTo>
                <a:lnTo>
                  <a:pt x="38468" y="30949"/>
                </a:lnTo>
                <a:lnTo>
                  <a:pt x="5194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9" name="object 9869"/>
          <p:cNvSpPr/>
          <p:nvPr/>
        </p:nvSpPr>
        <p:spPr>
          <a:xfrm>
            <a:off x="3711186" y="1870420"/>
            <a:ext cx="0" cy="3303904"/>
          </a:xfrm>
          <a:custGeom>
            <a:avLst/>
            <a:gdLst/>
            <a:ahLst/>
            <a:cxnLst/>
            <a:rect l="l" t="t" r="r" b="b"/>
            <a:pathLst>
              <a:path h="3303904">
                <a:moveTo>
                  <a:pt x="0" y="3303714"/>
                </a:moveTo>
                <a:lnTo>
                  <a:pt x="0" y="0"/>
                </a:lnTo>
              </a:path>
            </a:pathLst>
          </a:custGeom>
          <a:ln w="762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0" name="object 9870"/>
          <p:cNvSpPr/>
          <p:nvPr/>
        </p:nvSpPr>
        <p:spPr>
          <a:xfrm>
            <a:off x="3680033" y="1862152"/>
            <a:ext cx="62865" cy="38735"/>
          </a:xfrm>
          <a:custGeom>
            <a:avLst/>
            <a:gdLst/>
            <a:ahLst/>
            <a:cxnLst/>
            <a:rect l="l" t="t" r="r" b="b"/>
            <a:pathLst>
              <a:path w="62864" h="38735">
                <a:moveTo>
                  <a:pt x="31165" y="0"/>
                </a:moveTo>
                <a:lnTo>
                  <a:pt x="0" y="33515"/>
                </a:lnTo>
                <a:lnTo>
                  <a:pt x="5575" y="38709"/>
                </a:lnTo>
                <a:lnTo>
                  <a:pt x="31165" y="11188"/>
                </a:lnTo>
                <a:lnTo>
                  <a:pt x="41565" y="11188"/>
                </a:lnTo>
                <a:lnTo>
                  <a:pt x="31165" y="0"/>
                </a:lnTo>
                <a:close/>
              </a:path>
              <a:path w="62864" h="38735">
                <a:moveTo>
                  <a:pt x="41565" y="11188"/>
                </a:moveTo>
                <a:lnTo>
                  <a:pt x="31165" y="11188"/>
                </a:lnTo>
                <a:lnTo>
                  <a:pt x="56743" y="38709"/>
                </a:lnTo>
                <a:lnTo>
                  <a:pt x="62318" y="33515"/>
                </a:lnTo>
                <a:lnTo>
                  <a:pt x="41565" y="1118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1" name="object 9871"/>
          <p:cNvSpPr txBox="1"/>
          <p:nvPr/>
        </p:nvSpPr>
        <p:spPr>
          <a:xfrm>
            <a:off x="7505655" y="4101082"/>
            <a:ext cx="704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1D1D1B"/>
                </a:solidFill>
                <a:latin typeface="Myriad Pro"/>
                <a:cs typeface="Myriad Pro"/>
              </a:rPr>
              <a:t>x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872" name="object 9872"/>
          <p:cNvSpPr/>
          <p:nvPr/>
        </p:nvSpPr>
        <p:spPr>
          <a:xfrm>
            <a:off x="4071180" y="4250375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996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3" name="object 9873"/>
          <p:cNvSpPr/>
          <p:nvPr/>
        </p:nvSpPr>
        <p:spPr>
          <a:xfrm>
            <a:off x="3688681" y="4994150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49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4" name="object 9874"/>
          <p:cNvSpPr/>
          <p:nvPr/>
        </p:nvSpPr>
        <p:spPr>
          <a:xfrm>
            <a:off x="3688681" y="4634156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49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5" name="object 9875"/>
          <p:cNvSpPr/>
          <p:nvPr/>
        </p:nvSpPr>
        <p:spPr>
          <a:xfrm>
            <a:off x="3688681" y="3914142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49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6" name="object 9876"/>
          <p:cNvSpPr/>
          <p:nvPr/>
        </p:nvSpPr>
        <p:spPr>
          <a:xfrm>
            <a:off x="3688681" y="3554160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49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7" name="object 9877"/>
          <p:cNvSpPr/>
          <p:nvPr/>
        </p:nvSpPr>
        <p:spPr>
          <a:xfrm>
            <a:off x="3688681" y="3194154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49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8" name="object 9878"/>
          <p:cNvSpPr/>
          <p:nvPr/>
        </p:nvSpPr>
        <p:spPr>
          <a:xfrm>
            <a:off x="3688681" y="2834147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49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9" name="object 9879"/>
          <p:cNvSpPr/>
          <p:nvPr/>
        </p:nvSpPr>
        <p:spPr>
          <a:xfrm>
            <a:off x="3688681" y="2474153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49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0" name="object 9880"/>
          <p:cNvSpPr/>
          <p:nvPr/>
        </p:nvSpPr>
        <p:spPr>
          <a:xfrm>
            <a:off x="3688681" y="2114146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49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1" name="object 9881"/>
          <p:cNvSpPr txBox="1"/>
          <p:nvPr/>
        </p:nvSpPr>
        <p:spPr>
          <a:xfrm>
            <a:off x="4032426" y="4265927"/>
            <a:ext cx="781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1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882" name="object 9882"/>
          <p:cNvSpPr/>
          <p:nvPr/>
        </p:nvSpPr>
        <p:spPr>
          <a:xfrm>
            <a:off x="4431187" y="4250375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996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3" name="object 9883"/>
          <p:cNvSpPr txBox="1"/>
          <p:nvPr/>
        </p:nvSpPr>
        <p:spPr>
          <a:xfrm>
            <a:off x="4392427" y="4265927"/>
            <a:ext cx="781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2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884" name="object 9884"/>
          <p:cNvSpPr/>
          <p:nvPr/>
        </p:nvSpPr>
        <p:spPr>
          <a:xfrm>
            <a:off x="4791181" y="4250375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996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5" name="object 9885"/>
          <p:cNvSpPr txBox="1"/>
          <p:nvPr/>
        </p:nvSpPr>
        <p:spPr>
          <a:xfrm>
            <a:off x="4752421" y="4265927"/>
            <a:ext cx="781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3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886" name="object 9886"/>
          <p:cNvSpPr/>
          <p:nvPr/>
        </p:nvSpPr>
        <p:spPr>
          <a:xfrm>
            <a:off x="5151175" y="4250375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996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7" name="object 9887"/>
          <p:cNvSpPr txBox="1"/>
          <p:nvPr/>
        </p:nvSpPr>
        <p:spPr>
          <a:xfrm>
            <a:off x="5112429" y="4265927"/>
            <a:ext cx="781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4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888" name="object 9888"/>
          <p:cNvSpPr/>
          <p:nvPr/>
        </p:nvSpPr>
        <p:spPr>
          <a:xfrm>
            <a:off x="5511170" y="4250375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996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9" name="object 9889"/>
          <p:cNvSpPr txBox="1"/>
          <p:nvPr/>
        </p:nvSpPr>
        <p:spPr>
          <a:xfrm>
            <a:off x="5472422" y="4265927"/>
            <a:ext cx="781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5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890" name="object 9890"/>
          <p:cNvSpPr/>
          <p:nvPr/>
        </p:nvSpPr>
        <p:spPr>
          <a:xfrm>
            <a:off x="5871176" y="4250375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996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1" name="object 9891"/>
          <p:cNvSpPr txBox="1"/>
          <p:nvPr/>
        </p:nvSpPr>
        <p:spPr>
          <a:xfrm>
            <a:off x="5832414" y="4265927"/>
            <a:ext cx="781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6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892" name="object 9892"/>
          <p:cNvSpPr/>
          <p:nvPr/>
        </p:nvSpPr>
        <p:spPr>
          <a:xfrm>
            <a:off x="6231171" y="4250375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996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3" name="object 9893"/>
          <p:cNvSpPr txBox="1"/>
          <p:nvPr/>
        </p:nvSpPr>
        <p:spPr>
          <a:xfrm>
            <a:off x="6192419" y="4265927"/>
            <a:ext cx="781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7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894" name="object 9894"/>
          <p:cNvSpPr/>
          <p:nvPr/>
        </p:nvSpPr>
        <p:spPr>
          <a:xfrm>
            <a:off x="6591165" y="4250375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996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5" name="object 9895"/>
          <p:cNvSpPr txBox="1"/>
          <p:nvPr/>
        </p:nvSpPr>
        <p:spPr>
          <a:xfrm>
            <a:off x="6552411" y="4265927"/>
            <a:ext cx="781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8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896" name="object 9896"/>
          <p:cNvSpPr/>
          <p:nvPr/>
        </p:nvSpPr>
        <p:spPr>
          <a:xfrm>
            <a:off x="6951159" y="4250375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996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7" name="object 9897"/>
          <p:cNvSpPr txBox="1"/>
          <p:nvPr/>
        </p:nvSpPr>
        <p:spPr>
          <a:xfrm>
            <a:off x="6912404" y="4265927"/>
            <a:ext cx="781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9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898" name="object 9898"/>
          <p:cNvSpPr/>
          <p:nvPr/>
        </p:nvSpPr>
        <p:spPr>
          <a:xfrm>
            <a:off x="7311166" y="4250375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996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9" name="object 9899"/>
          <p:cNvSpPr txBox="1"/>
          <p:nvPr/>
        </p:nvSpPr>
        <p:spPr>
          <a:xfrm>
            <a:off x="7246348" y="4265927"/>
            <a:ext cx="1301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10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900" name="object 9900"/>
          <p:cNvSpPr txBox="1"/>
          <p:nvPr/>
        </p:nvSpPr>
        <p:spPr>
          <a:xfrm>
            <a:off x="3556134" y="1811730"/>
            <a:ext cx="28130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1D1D1B"/>
                </a:solidFill>
                <a:latin typeface="Myriad Pro"/>
                <a:cs typeface="Myriad Pro"/>
              </a:rPr>
              <a:t>y</a:t>
            </a:r>
            <a:endParaRPr sz="8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60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901" name="object 9901"/>
          <p:cNvSpPr txBox="1"/>
          <p:nvPr/>
        </p:nvSpPr>
        <p:spPr>
          <a:xfrm>
            <a:off x="3556134" y="2385819"/>
            <a:ext cx="130175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50</a:t>
            </a:r>
            <a:endParaRPr sz="800">
              <a:latin typeface="Myriad Pro"/>
              <a:cs typeface="Myriad Pro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40</a:t>
            </a:r>
            <a:endParaRPr sz="800">
              <a:latin typeface="Myriad Pro"/>
              <a:cs typeface="Myriad Pro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30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902" name="object 9902"/>
          <p:cNvSpPr txBox="1"/>
          <p:nvPr/>
        </p:nvSpPr>
        <p:spPr>
          <a:xfrm>
            <a:off x="3556134" y="3465726"/>
            <a:ext cx="1301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20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903" name="object 9903"/>
          <p:cNvSpPr txBox="1"/>
          <p:nvPr/>
        </p:nvSpPr>
        <p:spPr>
          <a:xfrm>
            <a:off x="3556134" y="3825694"/>
            <a:ext cx="1301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10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904" name="object 9904"/>
          <p:cNvSpPr txBox="1"/>
          <p:nvPr/>
        </p:nvSpPr>
        <p:spPr>
          <a:xfrm>
            <a:off x="3608255" y="4185663"/>
            <a:ext cx="781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0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905" name="object 9905"/>
          <p:cNvSpPr txBox="1"/>
          <p:nvPr/>
        </p:nvSpPr>
        <p:spPr>
          <a:xfrm>
            <a:off x="3505334" y="4545632"/>
            <a:ext cx="1809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–10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906" name="object 9906"/>
          <p:cNvSpPr txBox="1"/>
          <p:nvPr/>
        </p:nvSpPr>
        <p:spPr>
          <a:xfrm>
            <a:off x="3505334" y="4905601"/>
            <a:ext cx="1809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D1D1B"/>
                </a:solidFill>
                <a:latin typeface="Myriad Pro"/>
                <a:cs typeface="Myriad Pro"/>
              </a:rPr>
              <a:t>–20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907" name="object 9907"/>
          <p:cNvSpPr/>
          <p:nvPr/>
        </p:nvSpPr>
        <p:spPr>
          <a:xfrm>
            <a:off x="3711186" y="1862165"/>
            <a:ext cx="3420110" cy="2592070"/>
          </a:xfrm>
          <a:custGeom>
            <a:avLst/>
            <a:gdLst/>
            <a:ahLst/>
            <a:cxnLst/>
            <a:rect l="l" t="t" r="r" b="b"/>
            <a:pathLst>
              <a:path w="3420109" h="2592070">
                <a:moveTo>
                  <a:pt x="0" y="2555989"/>
                </a:moveTo>
                <a:lnTo>
                  <a:pt x="73433" y="2576804"/>
                </a:lnTo>
                <a:lnTo>
                  <a:pt x="135410" y="2587493"/>
                </a:lnTo>
                <a:lnTo>
                  <a:pt x="219681" y="2591431"/>
                </a:lnTo>
                <a:lnTo>
                  <a:pt x="359994" y="2591993"/>
                </a:lnTo>
                <a:lnTo>
                  <a:pt x="423572" y="2590896"/>
                </a:lnTo>
                <a:lnTo>
                  <a:pt x="486210" y="2587664"/>
                </a:lnTo>
                <a:lnTo>
                  <a:pt x="547902" y="2582383"/>
                </a:lnTo>
                <a:lnTo>
                  <a:pt x="608639" y="2575140"/>
                </a:lnTo>
                <a:lnTo>
                  <a:pt x="668416" y="2566023"/>
                </a:lnTo>
                <a:lnTo>
                  <a:pt x="727226" y="2555120"/>
                </a:lnTo>
                <a:lnTo>
                  <a:pt x="785060" y="2542516"/>
                </a:lnTo>
                <a:lnTo>
                  <a:pt x="841914" y="2528300"/>
                </a:lnTo>
                <a:lnTo>
                  <a:pt x="897779" y="2512558"/>
                </a:lnTo>
                <a:lnTo>
                  <a:pt x="952649" y="2495378"/>
                </a:lnTo>
                <a:lnTo>
                  <a:pt x="1006517" y="2476846"/>
                </a:lnTo>
                <a:lnTo>
                  <a:pt x="1059376" y="2457051"/>
                </a:lnTo>
                <a:lnTo>
                  <a:pt x="1111219" y="2436078"/>
                </a:lnTo>
                <a:lnTo>
                  <a:pt x="1162040" y="2414016"/>
                </a:lnTo>
                <a:lnTo>
                  <a:pt x="1211831" y="2390951"/>
                </a:lnTo>
                <a:lnTo>
                  <a:pt x="1260585" y="2366971"/>
                </a:lnTo>
                <a:lnTo>
                  <a:pt x="1308296" y="2342163"/>
                </a:lnTo>
                <a:lnTo>
                  <a:pt x="1354957" y="2316614"/>
                </a:lnTo>
                <a:lnTo>
                  <a:pt x="1400561" y="2290411"/>
                </a:lnTo>
                <a:lnTo>
                  <a:pt x="1445100" y="2263641"/>
                </a:lnTo>
                <a:lnTo>
                  <a:pt x="1488569" y="2236391"/>
                </a:lnTo>
                <a:lnTo>
                  <a:pt x="1530960" y="2208749"/>
                </a:lnTo>
                <a:lnTo>
                  <a:pt x="1572266" y="2180802"/>
                </a:lnTo>
                <a:lnTo>
                  <a:pt x="1612480" y="2152637"/>
                </a:lnTo>
                <a:lnTo>
                  <a:pt x="1651596" y="2124341"/>
                </a:lnTo>
                <a:lnTo>
                  <a:pt x="1689607" y="2096001"/>
                </a:lnTo>
                <a:lnTo>
                  <a:pt x="1726505" y="2067705"/>
                </a:lnTo>
                <a:lnTo>
                  <a:pt x="1762285" y="2039539"/>
                </a:lnTo>
                <a:lnTo>
                  <a:pt x="1796938" y="2011591"/>
                </a:lnTo>
                <a:lnTo>
                  <a:pt x="1830458" y="1983948"/>
                </a:lnTo>
                <a:lnTo>
                  <a:pt x="1862838" y="1956697"/>
                </a:lnTo>
                <a:lnTo>
                  <a:pt x="1894072" y="1929925"/>
                </a:lnTo>
                <a:lnTo>
                  <a:pt x="1924152" y="1903719"/>
                </a:lnTo>
                <a:lnTo>
                  <a:pt x="1953072" y="1878168"/>
                </a:lnTo>
                <a:lnTo>
                  <a:pt x="2007402" y="1829373"/>
                </a:lnTo>
                <a:lnTo>
                  <a:pt x="2057008" y="1784240"/>
                </a:lnTo>
                <a:lnTo>
                  <a:pt x="2080022" y="1763263"/>
                </a:lnTo>
                <a:lnTo>
                  <a:pt x="2101834" y="1743463"/>
                </a:lnTo>
                <a:lnTo>
                  <a:pt x="2122437" y="1724927"/>
                </a:lnTo>
                <a:lnTo>
                  <a:pt x="2141825" y="1707742"/>
                </a:lnTo>
                <a:lnTo>
                  <a:pt x="2159990" y="1691995"/>
                </a:lnTo>
                <a:lnTo>
                  <a:pt x="2481256" y="1321306"/>
                </a:lnTo>
                <a:lnTo>
                  <a:pt x="2900557" y="751495"/>
                </a:lnTo>
                <a:lnTo>
                  <a:pt x="3264573" y="228935"/>
                </a:lnTo>
                <a:lnTo>
                  <a:pt x="3419983" y="0"/>
                </a:lnTo>
              </a:path>
            </a:pathLst>
          </a:custGeom>
          <a:ln w="12700">
            <a:solidFill>
              <a:srgbClr val="E306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8" name="object 9908"/>
          <p:cNvSpPr/>
          <p:nvPr/>
        </p:nvSpPr>
        <p:spPr>
          <a:xfrm>
            <a:off x="4254936" y="1970153"/>
            <a:ext cx="3204210" cy="3204210"/>
          </a:xfrm>
          <a:custGeom>
            <a:avLst/>
            <a:gdLst/>
            <a:ahLst/>
            <a:cxnLst/>
            <a:rect l="l" t="t" r="r" b="b"/>
            <a:pathLst>
              <a:path w="3204209" h="3204210">
                <a:moveTo>
                  <a:pt x="0" y="3203981"/>
                </a:moveTo>
                <a:lnTo>
                  <a:pt x="3203981" y="0"/>
                </a:lnTo>
              </a:path>
            </a:pathLst>
          </a:custGeom>
          <a:ln w="12700">
            <a:solidFill>
              <a:srgbClr val="0086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9" name="object 9909"/>
          <p:cNvSpPr/>
          <p:nvPr/>
        </p:nvSpPr>
        <p:spPr>
          <a:xfrm>
            <a:off x="5843224" y="352619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27952" y="0"/>
                </a:moveTo>
                <a:lnTo>
                  <a:pt x="17069" y="2197"/>
                </a:lnTo>
                <a:lnTo>
                  <a:pt x="8185" y="8191"/>
                </a:lnTo>
                <a:lnTo>
                  <a:pt x="2195" y="17080"/>
                </a:lnTo>
                <a:lnTo>
                  <a:pt x="0" y="27965"/>
                </a:lnTo>
                <a:lnTo>
                  <a:pt x="2195" y="38835"/>
                </a:lnTo>
                <a:lnTo>
                  <a:pt x="8185" y="47717"/>
                </a:lnTo>
                <a:lnTo>
                  <a:pt x="17069" y="53707"/>
                </a:lnTo>
                <a:lnTo>
                  <a:pt x="27952" y="55905"/>
                </a:lnTo>
                <a:lnTo>
                  <a:pt x="38830" y="53707"/>
                </a:lnTo>
                <a:lnTo>
                  <a:pt x="47715" y="47717"/>
                </a:lnTo>
                <a:lnTo>
                  <a:pt x="53707" y="38835"/>
                </a:lnTo>
                <a:lnTo>
                  <a:pt x="55905" y="27965"/>
                </a:lnTo>
                <a:lnTo>
                  <a:pt x="53707" y="17080"/>
                </a:lnTo>
                <a:lnTo>
                  <a:pt x="47715" y="8191"/>
                </a:lnTo>
                <a:lnTo>
                  <a:pt x="38830" y="2197"/>
                </a:lnTo>
                <a:lnTo>
                  <a:pt x="27952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0" name="object 9910"/>
          <p:cNvSpPr/>
          <p:nvPr/>
        </p:nvSpPr>
        <p:spPr>
          <a:xfrm>
            <a:off x="5843224" y="352619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55905" y="27965"/>
                </a:moveTo>
                <a:lnTo>
                  <a:pt x="53707" y="38835"/>
                </a:lnTo>
                <a:lnTo>
                  <a:pt x="47715" y="47717"/>
                </a:lnTo>
                <a:lnTo>
                  <a:pt x="38830" y="53707"/>
                </a:lnTo>
                <a:lnTo>
                  <a:pt x="27952" y="55905"/>
                </a:lnTo>
                <a:lnTo>
                  <a:pt x="17069" y="53707"/>
                </a:lnTo>
                <a:lnTo>
                  <a:pt x="8185" y="47717"/>
                </a:lnTo>
                <a:lnTo>
                  <a:pt x="2195" y="38835"/>
                </a:lnTo>
                <a:lnTo>
                  <a:pt x="0" y="27965"/>
                </a:lnTo>
                <a:lnTo>
                  <a:pt x="2195" y="17080"/>
                </a:lnTo>
                <a:lnTo>
                  <a:pt x="8185" y="8191"/>
                </a:lnTo>
                <a:lnTo>
                  <a:pt x="17069" y="2197"/>
                </a:lnTo>
                <a:lnTo>
                  <a:pt x="27952" y="0"/>
                </a:lnTo>
                <a:lnTo>
                  <a:pt x="38830" y="2197"/>
                </a:lnTo>
                <a:lnTo>
                  <a:pt x="47715" y="8191"/>
                </a:lnTo>
                <a:lnTo>
                  <a:pt x="53707" y="17080"/>
                </a:lnTo>
                <a:lnTo>
                  <a:pt x="55905" y="27965"/>
                </a:lnTo>
                <a:close/>
              </a:path>
            </a:pathLst>
          </a:custGeom>
          <a:ln w="381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1" name="object 9911"/>
          <p:cNvSpPr txBox="1"/>
          <p:nvPr/>
        </p:nvSpPr>
        <p:spPr>
          <a:xfrm>
            <a:off x="5772812" y="3385847"/>
            <a:ext cx="831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E30613"/>
                </a:solidFill>
                <a:latin typeface="Myriad Pro"/>
                <a:cs typeface="Myriad Pro"/>
              </a:rPr>
              <a:t>A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912" name="object 9912"/>
          <p:cNvSpPr/>
          <p:nvPr/>
        </p:nvSpPr>
        <p:spPr>
          <a:xfrm>
            <a:off x="4403260" y="4967264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27952" y="0"/>
                </a:moveTo>
                <a:lnTo>
                  <a:pt x="17069" y="2195"/>
                </a:lnTo>
                <a:lnTo>
                  <a:pt x="8185" y="8185"/>
                </a:lnTo>
                <a:lnTo>
                  <a:pt x="2195" y="17069"/>
                </a:lnTo>
                <a:lnTo>
                  <a:pt x="0" y="27952"/>
                </a:lnTo>
                <a:lnTo>
                  <a:pt x="2195" y="38835"/>
                </a:lnTo>
                <a:lnTo>
                  <a:pt x="8185" y="47720"/>
                </a:lnTo>
                <a:lnTo>
                  <a:pt x="17069" y="53709"/>
                </a:lnTo>
                <a:lnTo>
                  <a:pt x="27952" y="55905"/>
                </a:lnTo>
                <a:lnTo>
                  <a:pt x="38830" y="53709"/>
                </a:lnTo>
                <a:lnTo>
                  <a:pt x="47715" y="47720"/>
                </a:lnTo>
                <a:lnTo>
                  <a:pt x="53707" y="38835"/>
                </a:lnTo>
                <a:lnTo>
                  <a:pt x="55905" y="27952"/>
                </a:lnTo>
                <a:lnTo>
                  <a:pt x="53707" y="17069"/>
                </a:lnTo>
                <a:lnTo>
                  <a:pt x="47715" y="8185"/>
                </a:lnTo>
                <a:lnTo>
                  <a:pt x="38830" y="2195"/>
                </a:lnTo>
                <a:lnTo>
                  <a:pt x="27952" y="0"/>
                </a:lnTo>
                <a:close/>
              </a:path>
            </a:pathLst>
          </a:custGeom>
          <a:solidFill>
            <a:srgbClr val="008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3" name="object 9913"/>
          <p:cNvSpPr/>
          <p:nvPr/>
        </p:nvSpPr>
        <p:spPr>
          <a:xfrm>
            <a:off x="4403260" y="4967264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55905" y="27952"/>
                </a:moveTo>
                <a:lnTo>
                  <a:pt x="53707" y="38835"/>
                </a:lnTo>
                <a:lnTo>
                  <a:pt x="47715" y="47720"/>
                </a:lnTo>
                <a:lnTo>
                  <a:pt x="38830" y="53709"/>
                </a:lnTo>
                <a:lnTo>
                  <a:pt x="27952" y="55905"/>
                </a:lnTo>
                <a:lnTo>
                  <a:pt x="17069" y="53709"/>
                </a:lnTo>
                <a:lnTo>
                  <a:pt x="8185" y="47720"/>
                </a:lnTo>
                <a:lnTo>
                  <a:pt x="2195" y="38835"/>
                </a:lnTo>
                <a:lnTo>
                  <a:pt x="0" y="27952"/>
                </a:lnTo>
                <a:lnTo>
                  <a:pt x="2195" y="17069"/>
                </a:lnTo>
                <a:lnTo>
                  <a:pt x="8185" y="8185"/>
                </a:lnTo>
                <a:lnTo>
                  <a:pt x="17069" y="2195"/>
                </a:lnTo>
                <a:lnTo>
                  <a:pt x="27952" y="0"/>
                </a:lnTo>
                <a:lnTo>
                  <a:pt x="38830" y="2195"/>
                </a:lnTo>
                <a:lnTo>
                  <a:pt x="47715" y="8185"/>
                </a:lnTo>
                <a:lnTo>
                  <a:pt x="53707" y="17069"/>
                </a:lnTo>
                <a:lnTo>
                  <a:pt x="55905" y="27952"/>
                </a:lnTo>
                <a:close/>
              </a:path>
            </a:pathLst>
          </a:custGeom>
          <a:ln w="381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4" name="object 9914"/>
          <p:cNvSpPr txBox="1"/>
          <p:nvPr/>
        </p:nvSpPr>
        <p:spPr>
          <a:xfrm>
            <a:off x="4459809" y="4969833"/>
            <a:ext cx="3333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0086CD"/>
                </a:solidFill>
                <a:latin typeface="Myriad Pro"/>
                <a:cs typeface="Myriad Pro"/>
              </a:rPr>
              <a:t>(2,</a:t>
            </a:r>
            <a:r>
              <a:rPr sz="800" spc="-65" dirty="0">
                <a:solidFill>
                  <a:srgbClr val="0086CD"/>
                </a:solidFill>
                <a:latin typeface="Myriad Pro"/>
                <a:cs typeface="Myriad Pro"/>
              </a:rPr>
              <a:t> </a:t>
            </a:r>
            <a:r>
              <a:rPr sz="800" dirty="0">
                <a:solidFill>
                  <a:srgbClr val="0086CD"/>
                </a:solidFill>
                <a:latin typeface="Myriad Pro"/>
                <a:cs typeface="Myriad Pro"/>
              </a:rPr>
              <a:t>–20)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915" name="object 9915"/>
          <p:cNvSpPr/>
          <p:nvPr/>
        </p:nvSpPr>
        <p:spPr>
          <a:xfrm>
            <a:off x="7283189" y="208769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27952" y="0"/>
                </a:moveTo>
                <a:lnTo>
                  <a:pt x="17069" y="2197"/>
                </a:lnTo>
                <a:lnTo>
                  <a:pt x="8185" y="8189"/>
                </a:lnTo>
                <a:lnTo>
                  <a:pt x="2195" y="17075"/>
                </a:lnTo>
                <a:lnTo>
                  <a:pt x="0" y="27952"/>
                </a:lnTo>
                <a:lnTo>
                  <a:pt x="2195" y="38835"/>
                </a:lnTo>
                <a:lnTo>
                  <a:pt x="8185" y="47720"/>
                </a:lnTo>
                <a:lnTo>
                  <a:pt x="17069" y="53709"/>
                </a:lnTo>
                <a:lnTo>
                  <a:pt x="27952" y="55905"/>
                </a:lnTo>
                <a:lnTo>
                  <a:pt x="38835" y="53709"/>
                </a:lnTo>
                <a:lnTo>
                  <a:pt x="47720" y="47720"/>
                </a:lnTo>
                <a:lnTo>
                  <a:pt x="53709" y="38835"/>
                </a:lnTo>
                <a:lnTo>
                  <a:pt x="55905" y="27952"/>
                </a:lnTo>
                <a:lnTo>
                  <a:pt x="53709" y="17075"/>
                </a:lnTo>
                <a:lnTo>
                  <a:pt x="47720" y="8189"/>
                </a:lnTo>
                <a:lnTo>
                  <a:pt x="38835" y="2197"/>
                </a:lnTo>
                <a:lnTo>
                  <a:pt x="27952" y="0"/>
                </a:lnTo>
                <a:close/>
              </a:path>
            </a:pathLst>
          </a:custGeom>
          <a:solidFill>
            <a:srgbClr val="008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6" name="object 9916"/>
          <p:cNvSpPr/>
          <p:nvPr/>
        </p:nvSpPr>
        <p:spPr>
          <a:xfrm>
            <a:off x="7283189" y="208769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5905" y="27952"/>
                </a:moveTo>
                <a:lnTo>
                  <a:pt x="53709" y="38835"/>
                </a:lnTo>
                <a:lnTo>
                  <a:pt x="47720" y="47720"/>
                </a:lnTo>
                <a:lnTo>
                  <a:pt x="38835" y="53709"/>
                </a:lnTo>
                <a:lnTo>
                  <a:pt x="27952" y="55905"/>
                </a:lnTo>
                <a:lnTo>
                  <a:pt x="17069" y="53709"/>
                </a:lnTo>
                <a:lnTo>
                  <a:pt x="8185" y="47720"/>
                </a:lnTo>
                <a:lnTo>
                  <a:pt x="2195" y="38835"/>
                </a:lnTo>
                <a:lnTo>
                  <a:pt x="0" y="27952"/>
                </a:lnTo>
                <a:lnTo>
                  <a:pt x="2195" y="17075"/>
                </a:lnTo>
                <a:lnTo>
                  <a:pt x="8185" y="8189"/>
                </a:lnTo>
                <a:lnTo>
                  <a:pt x="17069" y="2197"/>
                </a:lnTo>
                <a:lnTo>
                  <a:pt x="27952" y="0"/>
                </a:lnTo>
                <a:lnTo>
                  <a:pt x="38835" y="2197"/>
                </a:lnTo>
                <a:lnTo>
                  <a:pt x="47720" y="8189"/>
                </a:lnTo>
                <a:lnTo>
                  <a:pt x="53709" y="17075"/>
                </a:lnTo>
                <a:lnTo>
                  <a:pt x="55905" y="27952"/>
                </a:lnTo>
                <a:close/>
              </a:path>
            </a:pathLst>
          </a:custGeom>
          <a:ln w="381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7" name="object 9917"/>
          <p:cNvSpPr txBox="1"/>
          <p:nvPr/>
        </p:nvSpPr>
        <p:spPr>
          <a:xfrm>
            <a:off x="7244494" y="2142825"/>
            <a:ext cx="3346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0086CD"/>
                </a:solidFill>
                <a:latin typeface="Myriad Pro"/>
                <a:cs typeface="Myriad Pro"/>
              </a:rPr>
              <a:t>(10,</a:t>
            </a:r>
            <a:r>
              <a:rPr sz="800" spc="-65" dirty="0">
                <a:solidFill>
                  <a:srgbClr val="0086CD"/>
                </a:solidFill>
                <a:latin typeface="Myriad Pro"/>
                <a:cs typeface="Myriad Pro"/>
              </a:rPr>
              <a:t> </a:t>
            </a:r>
            <a:r>
              <a:rPr sz="800" dirty="0">
                <a:solidFill>
                  <a:srgbClr val="0086CD"/>
                </a:solidFill>
                <a:latin typeface="Myriad Pro"/>
                <a:cs typeface="Myriad Pro"/>
              </a:rPr>
              <a:t>60)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9918" name="object 9918"/>
          <p:cNvSpPr txBox="1"/>
          <p:nvPr/>
        </p:nvSpPr>
        <p:spPr>
          <a:xfrm>
            <a:off x="383299" y="6648879"/>
            <a:ext cx="55054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329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9991" y="3093177"/>
            <a:ext cx="4239628" cy="1360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48196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60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47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9599" y="144005"/>
            <a:ext cx="1245598" cy="38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35042" y="3228247"/>
            <a:ext cx="1435582" cy="1100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299" y="6648879"/>
            <a:ext cx="469265" cy="193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side</a:t>
            </a:r>
            <a:r>
              <a:rPr sz="1100" spc="-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1D1D1B"/>
                </a:solidFill>
                <a:latin typeface="Lato"/>
                <a:cs typeface="Lato"/>
              </a:rPr>
              <a:t>68</a:t>
            </a:r>
            <a:endParaRPr sz="11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1221</Words>
  <Application>Microsoft Office PowerPoint</Application>
  <PresentationFormat>Egendefinert</PresentationFormat>
  <Paragraphs>1118</Paragraphs>
  <Slides>78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78</vt:i4>
      </vt:variant>
    </vt:vector>
  </HeadingPairs>
  <TitlesOfParts>
    <vt:vector size="84" baseType="lpstr">
      <vt:lpstr>Calibri</vt:lpstr>
      <vt:lpstr>Helvetica</vt:lpstr>
      <vt:lpstr>Lato</vt:lpstr>
      <vt:lpstr>Myriad Pro</vt:lpstr>
      <vt:lpstr>Times New Roman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Małgorzata Adamczewska</dc:creator>
  <cp:lastModifiedBy>Małgorzata Adamczewska</cp:lastModifiedBy>
  <cp:revision>1</cp:revision>
  <dcterms:created xsi:type="dcterms:W3CDTF">2019-07-22T09:12:49Z</dcterms:created>
  <dcterms:modified xsi:type="dcterms:W3CDTF">2019-07-22T13:12:32Z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2019-07-22T00:00:00Z</vt:filetime>
  </property>
</Properties>
</file>